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4"/>
  </p:notesMasterIdLst>
  <p:sldIdLst>
    <p:sldId id="284" r:id="rId2"/>
    <p:sldId id="268" r:id="rId3"/>
    <p:sldId id="301" r:id="rId4"/>
    <p:sldId id="300" r:id="rId5"/>
    <p:sldId id="283" r:id="rId6"/>
    <p:sldId id="305" r:id="rId7"/>
    <p:sldId id="266" r:id="rId8"/>
    <p:sldId id="307" r:id="rId9"/>
    <p:sldId id="267" r:id="rId10"/>
    <p:sldId id="306" r:id="rId11"/>
    <p:sldId id="296" r:id="rId12"/>
    <p:sldId id="297" r:id="rId13"/>
    <p:sldId id="257" r:id="rId14"/>
    <p:sldId id="314" r:id="rId15"/>
    <p:sldId id="304" r:id="rId16"/>
    <p:sldId id="312" r:id="rId17"/>
    <p:sldId id="313" r:id="rId18"/>
    <p:sldId id="308" r:id="rId19"/>
    <p:sldId id="311" r:id="rId20"/>
    <p:sldId id="302" r:id="rId21"/>
    <p:sldId id="315" r:id="rId22"/>
    <p:sldId id="293" r:id="rId23"/>
    <p:sldId id="316" r:id="rId24"/>
    <p:sldId id="303" r:id="rId25"/>
    <p:sldId id="317" r:id="rId26"/>
    <p:sldId id="318" r:id="rId27"/>
    <p:sldId id="319" r:id="rId28"/>
    <p:sldId id="321" r:id="rId29"/>
    <p:sldId id="323" r:id="rId30"/>
    <p:sldId id="322" r:id="rId31"/>
    <p:sldId id="298" r:id="rId32"/>
    <p:sldId id="286" r:id="rId33"/>
  </p:sldIdLst>
  <p:sldSz cx="12192000" cy="6858000"/>
  <p:notesSz cx="6858000" cy="9144000"/>
  <p:embeddedFontLst>
    <p:embeddedFont>
      <p:font typeface="Roboto" panose="02000000000000000000" pitchFamily="2" charset="0"/>
      <p:regular r:id="rId35"/>
      <p:bold r:id="rId36"/>
      <p:italic r:id="rId37"/>
      <p:boldItalic r:id="rId38"/>
    </p:embeddedFont>
    <p:embeddedFont>
      <p:font typeface="맑은 고딕" panose="020B0503020000020004" pitchFamily="50" charset="-127"/>
      <p:regular r:id="rId39"/>
      <p:bold r:id="rId40"/>
    </p:embeddedFont>
    <p:embeddedFont>
      <p:font typeface="에스코어 드림 2 ExtraLight" panose="020B0203030302020204" pitchFamily="34" charset="-127"/>
      <p:regular r:id="rId41"/>
    </p:embeddedFont>
    <p:embeddedFont>
      <p:font typeface="이사만루체 Bold" panose="00000800000000000000" pitchFamily="2" charset="-127"/>
      <p:bold r:id="rId42"/>
    </p:embeddedFont>
    <p:embeddedFont>
      <p:font typeface="이사만루체 Light" panose="00000300000000000000" pitchFamily="2" charset="-127"/>
      <p:regular r:id="rId43"/>
    </p:embeddedFont>
    <p:embeddedFont>
      <p:font typeface="이사만루체 Medium" panose="00000600000000000000" pitchFamily="2" charset="-127"/>
      <p:regular r:id="rId44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선생님 설명서" id="{3BF41C0C-F01E-4A56-802B-CD35B888B828}">
          <p14:sldIdLst>
            <p14:sldId id="284"/>
            <p14:sldId id="268"/>
            <p14:sldId id="301"/>
            <p14:sldId id="300"/>
            <p14:sldId id="283"/>
          </p14:sldIdLst>
        </p14:section>
        <p14:section name="수업 시작!" id="{9E7A28B7-CB5B-44C5-8A81-E1B4966728D4}">
          <p14:sldIdLst>
            <p14:sldId id="305"/>
            <p14:sldId id="266"/>
            <p14:sldId id="307"/>
            <p14:sldId id="267"/>
            <p14:sldId id="306"/>
            <p14:sldId id="296"/>
            <p14:sldId id="297"/>
            <p14:sldId id="257"/>
            <p14:sldId id="314"/>
            <p14:sldId id="304"/>
            <p14:sldId id="312"/>
            <p14:sldId id="313"/>
            <p14:sldId id="308"/>
            <p14:sldId id="311"/>
            <p14:sldId id="302"/>
            <p14:sldId id="315"/>
            <p14:sldId id="293"/>
            <p14:sldId id="316"/>
            <p14:sldId id="303"/>
            <p14:sldId id="317"/>
            <p14:sldId id="318"/>
            <p14:sldId id="319"/>
            <p14:sldId id="321"/>
            <p14:sldId id="323"/>
            <p14:sldId id="322"/>
            <p14:sldId id="298"/>
            <p14:sldId id="28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E0DD"/>
    <a:srgbClr val="E6F2FE"/>
    <a:srgbClr val="E54343"/>
    <a:srgbClr val="C71C1E"/>
    <a:srgbClr val="EF8661"/>
    <a:srgbClr val="EF8863"/>
    <a:srgbClr val="E7E6E6"/>
    <a:srgbClr val="595959"/>
    <a:srgbClr val="CFE6FD"/>
    <a:srgbClr val="FAF2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093" autoAdjust="0"/>
    <p:restoredTop sz="93294" autoAdjust="0"/>
  </p:normalViewPr>
  <p:slideViewPr>
    <p:cSldViewPr snapToGrid="0">
      <p:cViewPr varScale="1">
        <p:scale>
          <a:sx n="48" d="100"/>
          <a:sy n="48" d="100"/>
        </p:scale>
        <p:origin x="60" y="1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8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7E704-509B-4CA8-A5CB-9F0505DF42A7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E07FB8-9EC9-4818-8E61-AC89D732C9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26927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channel/UCF4Wxdo3inmxP-Y59wXDsFw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youtube.com/channel/UCK1sVuXaDvJeNwl9noN5nOA" TargetMode="Externa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(</a:t>
            </a:r>
            <a:r>
              <a:rPr lang="ko-KR" altLang="en-US" dirty="0" err="1"/>
              <a:t>이사만루체</a:t>
            </a:r>
            <a:r>
              <a:rPr lang="ko-KR" altLang="en-US" dirty="0"/>
              <a:t> </a:t>
            </a:r>
            <a:r>
              <a:rPr lang="en-US" altLang="ko-KR" dirty="0"/>
              <a:t>Bold, </a:t>
            </a:r>
            <a:r>
              <a:rPr lang="en-US" altLang="ko-KR" dirty="0" err="1"/>
              <a:t>Midium</a:t>
            </a:r>
            <a:r>
              <a:rPr lang="en-US" altLang="ko-KR" dirty="0"/>
              <a:t>, </a:t>
            </a:r>
            <a:r>
              <a:rPr lang="en-US" altLang="ko-KR" dirty="0" err="1"/>
              <a:t>Lingt</a:t>
            </a:r>
            <a:r>
              <a:rPr lang="en-US" altLang="ko-KR" dirty="0"/>
              <a:t>)</a:t>
            </a:r>
            <a:r>
              <a:rPr lang="ko-KR" altLang="en-US" dirty="0"/>
              <a:t>와 </a:t>
            </a:r>
            <a:r>
              <a:rPr lang="en-US" altLang="ko-KR" dirty="0"/>
              <a:t>(</a:t>
            </a:r>
            <a:r>
              <a:rPr lang="ko-KR" altLang="en-US" dirty="0" err="1"/>
              <a:t>에스코어</a:t>
            </a:r>
            <a:r>
              <a:rPr lang="ko-KR" altLang="en-US" dirty="0"/>
              <a:t> 드림 </a:t>
            </a:r>
            <a:r>
              <a:rPr lang="en-US" altLang="ko-KR" dirty="0"/>
              <a:t>2 </a:t>
            </a:r>
            <a:r>
              <a:rPr lang="en-US" altLang="ko-KR" dirty="0" err="1"/>
              <a:t>ExtraLight</a:t>
            </a:r>
            <a:r>
              <a:rPr lang="en-US" altLang="ko-KR" dirty="0"/>
              <a:t>)</a:t>
            </a:r>
            <a:r>
              <a:rPr lang="ko-KR" altLang="en-US" dirty="0"/>
              <a:t>를 사용했습니다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ko-KR" altLang="en-US" dirty="0"/>
              <a:t>폰트 다운 링크</a:t>
            </a:r>
            <a:r>
              <a:rPr lang="en-US" altLang="ko-KR" dirty="0"/>
              <a:t>: </a:t>
            </a:r>
            <a:r>
              <a:rPr lang="ko-KR" altLang="en-US" dirty="0" err="1"/>
              <a:t>이사만루체</a:t>
            </a:r>
            <a:r>
              <a:rPr lang="en-US" altLang="ko-KR" dirty="0"/>
              <a:t>(gonggames.com/#firstPage/2) </a:t>
            </a:r>
            <a:r>
              <a:rPr lang="ko-KR" altLang="en-US" dirty="0" err="1"/>
              <a:t>에스코어</a:t>
            </a:r>
            <a:r>
              <a:rPr lang="ko-KR" altLang="en-US" dirty="0"/>
              <a:t> 드림</a:t>
            </a:r>
            <a:r>
              <a:rPr lang="en-US" altLang="ko-KR" dirty="0"/>
              <a:t>(www.s-core.co.kr/company/</a:t>
            </a:r>
            <a:r>
              <a:rPr lang="en-US" altLang="ko-KR"/>
              <a:t>font/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07FB8-9EC9-4818-8E61-AC89D732C940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30256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장래희망의 뜻은 무엇인가요</a:t>
            </a:r>
            <a:r>
              <a:rPr lang="en-US" altLang="ko-KR" dirty="0"/>
              <a:t>? </a:t>
            </a:r>
            <a:r>
              <a:rPr lang="ko-KR" altLang="en-US" dirty="0"/>
              <a:t>진로의 뜻은 무엇인가요</a:t>
            </a:r>
            <a:r>
              <a:rPr lang="en-US" altLang="ko-KR" dirty="0"/>
              <a:t>?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07FB8-9EC9-4818-8E61-AC89D732C940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0893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장래 희망의 국어 사전적인 뜻은 </a:t>
            </a:r>
            <a:r>
              <a:rPr lang="ko-KR" altLang="en-US" sz="1200" b="0" i="0" dirty="0">
                <a:solidFill>
                  <a:srgbClr val="000000"/>
                </a:solidFill>
                <a:effectLst/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장차 하고자 하는 일이나 직업에 대한 희망입니다</a:t>
            </a:r>
            <a:r>
              <a:rPr lang="en-US" altLang="ko-KR" sz="1200" b="0" i="0" dirty="0">
                <a:solidFill>
                  <a:srgbClr val="000000"/>
                </a:solidFill>
                <a:effectLst/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.</a:t>
            </a:r>
          </a:p>
          <a:p>
            <a:r>
              <a:rPr lang="ko-KR" altLang="en-US" dirty="0"/>
              <a:t>하지만 한자의 뜻을 풀이 해보면 </a:t>
            </a:r>
            <a:r>
              <a:rPr lang="en-US" altLang="ko-KR" dirty="0"/>
              <a:t>‘</a:t>
            </a:r>
            <a:r>
              <a:rPr lang="ko-KR" altLang="en-US" dirty="0"/>
              <a:t>다가올 앞날에 어떤 일을 이루거나 하기를 바람</a:t>
            </a:r>
            <a:r>
              <a:rPr lang="en-US" altLang="ko-KR" dirty="0"/>
              <a:t>’</a:t>
            </a:r>
            <a:r>
              <a:rPr lang="ko-KR" altLang="en-US" dirty="0"/>
              <a:t>이라는 뜻입니다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따라서 예전에는 장래 희망의 뜻이 직업과 동일하게 사용 됐지만 오늘날에는 </a:t>
            </a:r>
            <a:r>
              <a:rPr lang="ko-KR" altLang="en-US" sz="1200" dirty="0">
                <a:solidFill>
                  <a:srgbClr val="000000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장래희망이 꼭 </a:t>
            </a:r>
            <a:r>
              <a:rPr lang="ko-KR" altLang="en-US" sz="1200" dirty="0">
                <a:solidFill>
                  <a:srgbClr val="C00000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직업과 같은 말이 아닙니다</a:t>
            </a:r>
            <a:r>
              <a:rPr lang="en-US" altLang="ko-KR" sz="1200" dirty="0">
                <a:solidFill>
                  <a:srgbClr val="C00000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07FB8-9EC9-4818-8E61-AC89D732C940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10264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07FB8-9EC9-4818-8E61-AC89D732C940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45841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자료 출처</a:t>
            </a:r>
            <a:r>
              <a:rPr lang="en-US" altLang="ko-KR" dirty="0"/>
              <a:t>: </a:t>
            </a:r>
            <a:r>
              <a:rPr lang="ko-KR" altLang="en-US" b="0" i="0" dirty="0">
                <a:solidFill>
                  <a:srgbClr val="FFFFFF"/>
                </a:solidFill>
                <a:effectLst/>
                <a:latin typeface="Roboto" panose="02000000000000000000" pitchFamily="2" charset="0"/>
              </a:rPr>
              <a:t>한국직업사전 </a:t>
            </a:r>
            <a:r>
              <a:rPr lang="ko-KR" altLang="en-US" b="0" i="0" dirty="0" err="1">
                <a:solidFill>
                  <a:srgbClr val="FFFFFF"/>
                </a:solidFill>
                <a:effectLst/>
                <a:latin typeface="Roboto" panose="02000000000000000000" pitchFamily="2" charset="0"/>
              </a:rPr>
              <a:t>통합본</a:t>
            </a:r>
            <a:r>
              <a:rPr lang="ko-KR" altLang="en-US" b="0" i="0" dirty="0">
                <a:solidFill>
                  <a:srgbClr val="FFFFFF"/>
                </a:solidFill>
                <a:effectLst/>
                <a:latin typeface="Roboto" panose="02000000000000000000" pitchFamily="2" charset="0"/>
              </a:rPr>
              <a:t> 제 </a:t>
            </a:r>
            <a:r>
              <a:rPr lang="en-US" altLang="ko-KR" b="0" i="0" dirty="0">
                <a:solidFill>
                  <a:srgbClr val="FFFFFF"/>
                </a:solidFill>
                <a:effectLst/>
                <a:latin typeface="Roboto" panose="02000000000000000000" pitchFamily="2" charset="0"/>
              </a:rPr>
              <a:t>5</a:t>
            </a:r>
            <a:r>
              <a:rPr lang="ko-KR" altLang="en-US" b="0" i="0" dirty="0">
                <a:solidFill>
                  <a:srgbClr val="FFFFFF"/>
                </a:solidFill>
                <a:effectLst/>
                <a:latin typeface="Roboto" panose="02000000000000000000" pitchFamily="2" charset="0"/>
              </a:rPr>
              <a:t>판</a:t>
            </a:r>
            <a:endParaRPr lang="en-US" altLang="ko-KR" b="0" i="0" dirty="0">
              <a:solidFill>
                <a:srgbClr val="FFFFFF"/>
              </a:solidFill>
              <a:effectLst/>
              <a:latin typeface="Roboto" panose="02000000000000000000" pitchFamily="2" charset="0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07FB8-9EC9-4818-8E61-AC89D732C940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88084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/>
              <a:t>한국직업 사전에 따르면 </a:t>
            </a:r>
            <a:r>
              <a:rPr lang="en-US" altLang="ko-KR" dirty="0"/>
              <a:t>2019</a:t>
            </a:r>
            <a:r>
              <a:rPr lang="ko-KR" altLang="en-US" dirty="0"/>
              <a:t>년 기준 우리 나라의 </a:t>
            </a:r>
            <a:r>
              <a:rPr lang="ko-KR" altLang="en-US" dirty="0" err="1"/>
              <a:t>직업명</a:t>
            </a:r>
            <a:r>
              <a:rPr lang="ko-KR" altLang="en-US" dirty="0"/>
              <a:t> 수는 일만육천 </a:t>
            </a:r>
            <a:r>
              <a:rPr lang="ko-KR" altLang="en-US" dirty="0" err="1"/>
              <a:t>팔백구십일</a:t>
            </a:r>
            <a:r>
              <a:rPr lang="ko-KR" altLang="en-US" dirty="0"/>
              <a:t> 개이다</a:t>
            </a:r>
            <a:r>
              <a:rPr lang="en-US" altLang="ko-KR" dirty="0"/>
              <a:t>.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/>
          </a:p>
          <a:p>
            <a:r>
              <a:rPr lang="ko-KR" altLang="en-US" dirty="0"/>
              <a:t>자료 출처</a:t>
            </a:r>
            <a:r>
              <a:rPr lang="en-US" altLang="ko-KR" dirty="0"/>
              <a:t>: </a:t>
            </a:r>
            <a:r>
              <a:rPr lang="ko-KR" altLang="en-US" b="0" i="0" dirty="0">
                <a:solidFill>
                  <a:srgbClr val="FFFFFF"/>
                </a:solidFill>
                <a:effectLst/>
                <a:latin typeface="Roboto" panose="02000000000000000000" pitchFamily="2" charset="0"/>
              </a:rPr>
              <a:t>한국직업사전 </a:t>
            </a:r>
            <a:r>
              <a:rPr lang="ko-KR" altLang="en-US" b="0" i="0" dirty="0" err="1">
                <a:solidFill>
                  <a:srgbClr val="FFFFFF"/>
                </a:solidFill>
                <a:effectLst/>
                <a:latin typeface="Roboto" panose="02000000000000000000" pitchFamily="2" charset="0"/>
              </a:rPr>
              <a:t>통합본</a:t>
            </a:r>
            <a:r>
              <a:rPr lang="ko-KR" altLang="en-US" b="0" i="0" dirty="0">
                <a:solidFill>
                  <a:srgbClr val="FFFFFF"/>
                </a:solidFill>
                <a:effectLst/>
                <a:latin typeface="Roboto" panose="02000000000000000000" pitchFamily="2" charset="0"/>
              </a:rPr>
              <a:t> 제 </a:t>
            </a:r>
            <a:r>
              <a:rPr lang="en-US" altLang="ko-KR" b="0" i="0" dirty="0">
                <a:solidFill>
                  <a:srgbClr val="FFFFFF"/>
                </a:solidFill>
                <a:effectLst/>
                <a:latin typeface="Roboto" panose="02000000000000000000" pitchFamily="2" charset="0"/>
              </a:rPr>
              <a:t>5</a:t>
            </a:r>
            <a:r>
              <a:rPr lang="ko-KR" altLang="en-US" b="0" i="0" dirty="0">
                <a:solidFill>
                  <a:srgbClr val="FFFFFF"/>
                </a:solidFill>
                <a:effectLst/>
                <a:latin typeface="Roboto" panose="02000000000000000000" pitchFamily="2" charset="0"/>
              </a:rPr>
              <a:t>판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07FB8-9EC9-4818-8E61-AC89D732C940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58588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자료 출처</a:t>
            </a:r>
            <a:r>
              <a:rPr lang="en-US" altLang="ko-KR" dirty="0"/>
              <a:t>: </a:t>
            </a:r>
            <a:r>
              <a:rPr lang="ko-KR" altLang="en-US" b="0" i="0" dirty="0">
                <a:solidFill>
                  <a:srgbClr val="FFFFFF"/>
                </a:solidFill>
                <a:effectLst/>
                <a:latin typeface="Roboto" panose="02000000000000000000" pitchFamily="2" charset="0"/>
              </a:rPr>
              <a:t>유튜브 </a:t>
            </a:r>
            <a:r>
              <a:rPr lang="en-US" altLang="ko-KR" b="0" i="0" dirty="0">
                <a:effectLst/>
                <a:latin typeface="Roboto" panose="02000000000000000000" pitchFamily="2" charset="0"/>
                <a:hlinkClick r:id="rId3"/>
              </a:rPr>
              <a:t>MBCNEWS</a:t>
            </a:r>
            <a:r>
              <a:rPr lang="en-US" altLang="ko-KR" b="0" i="0" dirty="0">
                <a:effectLst/>
                <a:latin typeface="Roboto" panose="02000000000000000000" pitchFamily="2" charset="0"/>
              </a:rPr>
              <a:t>, </a:t>
            </a:r>
            <a:r>
              <a:rPr lang="ko-KR" altLang="en-US" b="0" i="0" dirty="0">
                <a:effectLst/>
                <a:latin typeface="Roboto" panose="02000000000000000000" pitchFamily="2" charset="0"/>
              </a:rPr>
              <a:t>유튜브</a:t>
            </a:r>
            <a:r>
              <a:rPr lang="en-US" altLang="ko-KR" b="0" i="0" dirty="0">
                <a:effectLst/>
                <a:latin typeface="Roboto" panose="02000000000000000000" pitchFamily="2" charset="0"/>
              </a:rPr>
              <a:t> </a:t>
            </a:r>
            <a:r>
              <a:rPr lang="en-US" altLang="ko-KR" b="0" i="0" dirty="0">
                <a:effectLst/>
                <a:latin typeface="Roboto" panose="02000000000000000000" pitchFamily="2" charset="0"/>
                <a:hlinkClick r:id="rId4"/>
              </a:rPr>
              <a:t>KBS Entertain</a:t>
            </a:r>
            <a:endParaRPr lang="en-US" altLang="ko-KR" b="0" i="0" dirty="0">
              <a:effectLst/>
              <a:latin typeface="Roboto" panose="02000000000000000000" pitchFamily="2" charset="0"/>
            </a:endParaRPr>
          </a:p>
          <a:p>
            <a:r>
              <a:rPr lang="ko-KR" altLang="en-US" b="0" i="0" dirty="0">
                <a:effectLst/>
                <a:latin typeface="Roboto" panose="02000000000000000000" pitchFamily="2" charset="0"/>
              </a:rPr>
              <a:t>이외에도 직업이 하나만 있는 것이 아니며</a:t>
            </a:r>
            <a:r>
              <a:rPr lang="en-US" altLang="ko-KR" b="0" i="0" dirty="0">
                <a:effectLst/>
                <a:latin typeface="Roboto" panose="02000000000000000000" pitchFamily="2" charset="0"/>
              </a:rPr>
              <a:t>, </a:t>
            </a:r>
            <a:r>
              <a:rPr lang="ko-KR" altLang="en-US" b="0" i="0" dirty="0">
                <a:effectLst/>
                <a:latin typeface="Roboto" panose="02000000000000000000" pitchFamily="2" charset="0"/>
              </a:rPr>
              <a:t>여러 가지 취미를 갖는 다양한 예시를 보여주면 좋습니다</a:t>
            </a:r>
            <a:r>
              <a:rPr lang="en-US" altLang="ko-KR" b="0" i="0" dirty="0">
                <a:effectLst/>
                <a:latin typeface="Roboto" panose="02000000000000000000" pitchFamily="2" charset="0"/>
              </a:rPr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07FB8-9EC9-4818-8E61-AC89D732C940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84881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07FB8-9EC9-4818-8E61-AC89D732C940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22130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07FB8-9EC9-4818-8E61-AC89D732C940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5203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6BC2610-78B1-40DB-93DF-AADD40C5F9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87B37095-1054-4667-8E42-D4C8004B25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AC32D2D-B67D-4D13-9D43-A0E4732E0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36A30-ED1A-4223-9409-74D21F50DCC0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56B4B99-F052-4698-A99F-6F6D9E413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8FCACD5-052E-4027-B701-C438776A1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0C45-1A9A-4C5E-AE1D-82EFF3A8D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1685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52A9C89-5D53-4EAD-A383-A10173D26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A7EEE08-C647-4F23-99E2-731F3EC6C3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B1AF4DC-4A51-4BB0-B6A4-FD1DA85F90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36A30-ED1A-4223-9409-74D21F50DCC0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F0D9BEB-73BE-4DDD-A7C4-03FA5D53A8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E8DF768-C6E2-4AE1-8BC2-12B71E137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0C45-1A9A-4C5E-AE1D-82EFF3A8D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54493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C1C4E5A0-119A-458B-93D0-D9B793A447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A9FCB01-4FE2-4D32-84CE-33D88071A0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F6611F0-4665-4E75-9372-8B4FFE2F7B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36A30-ED1A-4223-9409-74D21F50DCC0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2C6DDBA-870F-4461-A668-BDEB4F0B77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7A83B81-CA45-4EEC-9018-EA163BB05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0C45-1A9A-4C5E-AE1D-82EFF3A8D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7955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F086A02-6AAB-4DEC-AFA4-FBD40BBE5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B1477F8-1B31-408D-A8B2-5F9046155D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DE23321-0711-47E4-A20F-E560BDBB58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36A30-ED1A-4223-9409-74D21F50DCC0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9ECCA5E-84D4-4325-9284-0A9644DE9B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0850C77-02EE-46D1-B8DD-DEF5BD0FD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0C45-1A9A-4C5E-AE1D-82EFF3A8D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8097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0E6430A-6E96-4341-BF15-E6207F621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C653627-1B0E-4F75-8306-CC14FC11BA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6EB7CC9-986E-4EC5-BE3D-6110C32FC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36A30-ED1A-4223-9409-74D21F50DCC0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0FAD7C5-967C-4891-A3E3-3E7EC8236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DA7676-73A4-4105-B57D-F69D85FEA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0C45-1A9A-4C5E-AE1D-82EFF3A8D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5396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A4CC2B-C9FC-4454-8763-09C3B33156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7174A84-AFF1-4805-B768-4B18AC6D0D8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5BBA008-DD70-40BA-9F1D-4394FBB4A9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38CD799-58D6-4631-8037-9E2E29615B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36A30-ED1A-4223-9409-74D21F50DCC0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A882FE9-AC2C-4BFA-B2E8-6AC985210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7D909BF-4A53-4E27-997C-94B752304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0C45-1A9A-4C5E-AE1D-82EFF3A8D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6998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BEB212C-B06B-44CC-8324-15C5FB8A1C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D0BFD8C-847D-48D0-A3E2-7073397D7C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B0F84660-FF5E-4BC7-82CB-A9F37A30B0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537B9BD6-445D-46F6-9604-35815F2E3D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78A1D0C4-F940-4C36-923D-92ADE4C682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D2CBCEAD-D6FD-440E-A400-33E251976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36A30-ED1A-4223-9409-74D21F50DCC0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443986E1-4173-4811-AE5A-B9A412EFE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6AADEE20-419A-4C41-B32E-48A6E94CC1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0C45-1A9A-4C5E-AE1D-82EFF3A8D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9343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7AB9B0F-9E1F-497A-AB9E-97D90E41D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BFF03390-FDC1-4C3B-912D-A67745409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36A30-ED1A-4223-9409-74D21F50DCC0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51D7532-EC53-4F36-894A-0D7E45F6C1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51B7EC00-C3CA-4012-A968-50205D9FC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0C45-1A9A-4C5E-AE1D-82EFF3A8D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0866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79883F24-DFFA-4852-8908-B5B49C8C9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36A30-ED1A-4223-9409-74D21F50DCC0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54D037A-D26C-420E-AE10-E78E76375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B0CF912-95E8-42E6-B911-21FB9849C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0C45-1A9A-4C5E-AE1D-82EFF3A8D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9664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8BFF197-1605-4AF0-B2F7-5B7AA2253C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4AD76A4-7D26-4492-876C-AD3DA04763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C0E021-E8FB-4BC4-8148-E820710AF5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2D52F3C-44DE-4B84-9312-C65607596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36A30-ED1A-4223-9409-74D21F50DCC0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672914D-DB5F-4B36-AEED-208BB2505E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37B1AA9-AF67-47F1-B2C7-D174BF462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0C45-1A9A-4C5E-AE1D-82EFF3A8D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6013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E85F331-D523-4417-AD1D-333FA4B0FC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8B430E84-E155-4F25-B5B1-AC3BA48B5A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C85233A-30AA-48BB-9C3F-5E45D32B7F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77DCC03-A55F-462A-A427-4E7A710BF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36A30-ED1A-4223-9409-74D21F50DCC0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83F0681-70FB-4B18-B0E9-7E2BCEF41F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295E63F-E88A-4BBC-B61D-E728E6A57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0C45-1A9A-4C5E-AE1D-82EFF3A8D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155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A013136-A03E-481A-8D56-7E9205B1A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037B741-CB56-41C8-AF97-7FCCDFBF80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F1F81AF-5634-4DDD-8D07-E66B0E5E82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936A30-ED1A-4223-9409-74D21F50DCC0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8D80243-DC5C-4163-90DF-3AD071D030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C1EE553-003C-4FC0-A6D0-0130D42B21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F80C45-1A9A-4C5E-AE1D-82EFF3A8D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459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4.png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youtube.com/watch?v=_F-eZBG6iFo&amp;t=1s" TargetMode="External"/><Relationship Id="rId5" Type="http://schemas.openxmlformats.org/officeDocument/2006/relationships/image" Target="../media/image25.png"/><Relationship Id="rId4" Type="http://schemas.openxmlformats.org/officeDocument/2006/relationships/hyperlink" Target="https://www.youtube.com/watch?v=BAxwu53pnZw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0.jpeg"/><Relationship Id="rId7" Type="http://schemas.openxmlformats.org/officeDocument/2006/relationships/hyperlink" Target="https://www.s-core.co.kr/company/font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gonggames.com/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사각형: 둥근 모서리 92">
            <a:extLst>
              <a:ext uri="{FF2B5EF4-FFF2-40B4-BE49-F238E27FC236}">
                <a16:creationId xmlns:a16="http://schemas.microsoft.com/office/drawing/2014/main" id="{EEAA1F95-0292-42AC-8412-0037BA70BE7C}"/>
              </a:ext>
            </a:extLst>
          </p:cNvPr>
          <p:cNvSpPr/>
          <p:nvPr/>
        </p:nvSpPr>
        <p:spPr>
          <a:xfrm>
            <a:off x="4553914" y="5448573"/>
            <a:ext cx="4998720" cy="805816"/>
          </a:xfrm>
          <a:custGeom>
            <a:avLst/>
            <a:gdLst>
              <a:gd name="connsiteX0" fmla="*/ 0 w 4998720"/>
              <a:gd name="connsiteY0" fmla="*/ 134305 h 805816"/>
              <a:gd name="connsiteX1" fmla="*/ 134305 w 4998720"/>
              <a:gd name="connsiteY1" fmla="*/ 0 h 805816"/>
              <a:gd name="connsiteX2" fmla="*/ 4864415 w 4998720"/>
              <a:gd name="connsiteY2" fmla="*/ 0 h 805816"/>
              <a:gd name="connsiteX3" fmla="*/ 4998720 w 4998720"/>
              <a:gd name="connsiteY3" fmla="*/ 134305 h 805816"/>
              <a:gd name="connsiteX4" fmla="*/ 4998720 w 4998720"/>
              <a:gd name="connsiteY4" fmla="*/ 671511 h 805816"/>
              <a:gd name="connsiteX5" fmla="*/ 4864415 w 4998720"/>
              <a:gd name="connsiteY5" fmla="*/ 805816 h 805816"/>
              <a:gd name="connsiteX6" fmla="*/ 134305 w 4998720"/>
              <a:gd name="connsiteY6" fmla="*/ 805816 h 805816"/>
              <a:gd name="connsiteX7" fmla="*/ 0 w 4998720"/>
              <a:gd name="connsiteY7" fmla="*/ 671511 h 805816"/>
              <a:gd name="connsiteX8" fmla="*/ 0 w 4998720"/>
              <a:gd name="connsiteY8" fmla="*/ 134305 h 805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98720" h="805816" fill="none" extrusionOk="0">
                <a:moveTo>
                  <a:pt x="0" y="134305"/>
                </a:moveTo>
                <a:cubicBezTo>
                  <a:pt x="-741" y="57528"/>
                  <a:pt x="58510" y="-6468"/>
                  <a:pt x="134305" y="0"/>
                </a:cubicBezTo>
                <a:cubicBezTo>
                  <a:pt x="2336485" y="-86802"/>
                  <a:pt x="4290623" y="166669"/>
                  <a:pt x="4864415" y="0"/>
                </a:cubicBezTo>
                <a:cubicBezTo>
                  <a:pt x="4946727" y="6203"/>
                  <a:pt x="4996492" y="59710"/>
                  <a:pt x="4998720" y="134305"/>
                </a:cubicBezTo>
                <a:cubicBezTo>
                  <a:pt x="5019511" y="250844"/>
                  <a:pt x="4982306" y="579733"/>
                  <a:pt x="4998720" y="671511"/>
                </a:cubicBezTo>
                <a:cubicBezTo>
                  <a:pt x="5006240" y="749990"/>
                  <a:pt x="4950957" y="805190"/>
                  <a:pt x="4864415" y="805816"/>
                </a:cubicBezTo>
                <a:cubicBezTo>
                  <a:pt x="2829647" y="971817"/>
                  <a:pt x="1969998" y="937842"/>
                  <a:pt x="134305" y="805816"/>
                </a:cubicBezTo>
                <a:cubicBezTo>
                  <a:pt x="68857" y="799650"/>
                  <a:pt x="-1444" y="754656"/>
                  <a:pt x="0" y="671511"/>
                </a:cubicBezTo>
                <a:cubicBezTo>
                  <a:pt x="-42982" y="535798"/>
                  <a:pt x="5423" y="372997"/>
                  <a:pt x="0" y="134305"/>
                </a:cubicBezTo>
                <a:close/>
              </a:path>
              <a:path w="4998720" h="805816" stroke="0" extrusionOk="0">
                <a:moveTo>
                  <a:pt x="0" y="134305"/>
                </a:moveTo>
                <a:cubicBezTo>
                  <a:pt x="-2323" y="52251"/>
                  <a:pt x="50951" y="-9388"/>
                  <a:pt x="134305" y="0"/>
                </a:cubicBezTo>
                <a:cubicBezTo>
                  <a:pt x="946566" y="-167848"/>
                  <a:pt x="3243604" y="88650"/>
                  <a:pt x="4864415" y="0"/>
                </a:cubicBezTo>
                <a:cubicBezTo>
                  <a:pt x="4937280" y="-1210"/>
                  <a:pt x="4996635" y="67871"/>
                  <a:pt x="4998720" y="134305"/>
                </a:cubicBezTo>
                <a:cubicBezTo>
                  <a:pt x="4950373" y="300799"/>
                  <a:pt x="4991229" y="481575"/>
                  <a:pt x="4998720" y="671511"/>
                </a:cubicBezTo>
                <a:cubicBezTo>
                  <a:pt x="4991730" y="738996"/>
                  <a:pt x="4944105" y="803471"/>
                  <a:pt x="4864415" y="805816"/>
                </a:cubicBezTo>
                <a:cubicBezTo>
                  <a:pt x="4150403" y="863778"/>
                  <a:pt x="1035153" y="840671"/>
                  <a:pt x="134305" y="805816"/>
                </a:cubicBezTo>
                <a:cubicBezTo>
                  <a:pt x="73470" y="800319"/>
                  <a:pt x="-11410" y="738671"/>
                  <a:pt x="0" y="671511"/>
                </a:cubicBezTo>
                <a:cubicBezTo>
                  <a:pt x="-40195" y="607605"/>
                  <a:pt x="-218" y="355458"/>
                  <a:pt x="0" y="134305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63000"/>
            </a:schemeClr>
          </a:solidFill>
          <a:ln w="28575">
            <a:solidFill>
              <a:schemeClr val="accent4">
                <a:lumMod val="60000"/>
                <a:lumOff val="40000"/>
              </a:schemeClr>
            </a:solidFill>
            <a:extLst>
              <a:ext uri="{C807C97D-BFC1-408E-A445-0C87EB9F89A2}">
                <ask:lineSketchStyleProps xmlns:ask="http://schemas.microsoft.com/office/drawing/2018/sketchyshapes" sd="933759767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000" dirty="0">
                <a:solidFill>
                  <a:schemeClr val="tx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01. </a:t>
            </a:r>
            <a:r>
              <a:rPr lang="ko-KR" altLang="en-US" sz="3000" dirty="0">
                <a:solidFill>
                  <a:schemeClr val="tx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장래 희망의 새로운 모습</a:t>
            </a:r>
          </a:p>
        </p:txBody>
      </p:sp>
      <p:grpSp>
        <p:nvGrpSpPr>
          <p:cNvPr id="94" name="그룹 93">
            <a:extLst>
              <a:ext uri="{FF2B5EF4-FFF2-40B4-BE49-F238E27FC236}">
                <a16:creationId xmlns:a16="http://schemas.microsoft.com/office/drawing/2014/main" id="{8EDB9B20-CAF8-413C-9B49-5DD46C229C63}"/>
              </a:ext>
            </a:extLst>
          </p:cNvPr>
          <p:cNvGrpSpPr/>
          <p:nvPr/>
        </p:nvGrpSpPr>
        <p:grpSpPr>
          <a:xfrm>
            <a:off x="6309864" y="2584028"/>
            <a:ext cx="1209740" cy="802151"/>
            <a:chOff x="5261092" y="2290672"/>
            <a:chExt cx="1355962" cy="899108"/>
          </a:xfrm>
        </p:grpSpPr>
        <p:sp>
          <p:nvSpPr>
            <p:cNvPr id="95" name="말풍선: 타원형 94">
              <a:extLst>
                <a:ext uri="{FF2B5EF4-FFF2-40B4-BE49-F238E27FC236}">
                  <a16:creationId xmlns:a16="http://schemas.microsoft.com/office/drawing/2014/main" id="{5B069BE3-B852-44EF-905C-684CB01E02FF}"/>
                </a:ext>
              </a:extLst>
            </p:cNvPr>
            <p:cNvSpPr/>
            <p:nvPr/>
          </p:nvSpPr>
          <p:spPr>
            <a:xfrm>
              <a:off x="5296071" y="2290673"/>
              <a:ext cx="1320983" cy="899107"/>
            </a:xfrm>
            <a:prstGeom prst="wedgeEllipseCallout">
              <a:avLst>
                <a:gd name="adj1" fmla="val -47466"/>
                <a:gd name="adj2" fmla="val 62109"/>
              </a:avLst>
            </a:prstGeom>
            <a:solidFill>
              <a:schemeClr val="tx1"/>
            </a:solidFill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8604640">
                    <a:custGeom>
                      <a:avLst/>
                      <a:gdLst>
                        <a:gd name="connsiteX0" fmla="*/ -106220 w 1320983"/>
                        <a:gd name="connsiteY0" fmla="*/ 1131805 h 899107"/>
                        <a:gd name="connsiteX1" fmla="*/ 166484 w 1320983"/>
                        <a:gd name="connsiteY1" fmla="*/ 747952 h 899107"/>
                        <a:gd name="connsiteX2" fmla="*/ 360619 w 1320983"/>
                        <a:gd name="connsiteY2" fmla="*/ 49003 h 899107"/>
                        <a:gd name="connsiteX3" fmla="*/ 1054268 w 1320983"/>
                        <a:gd name="connsiteY3" fmla="*/ 88631 h 899107"/>
                        <a:gd name="connsiteX4" fmla="*/ 1060509 w 1320983"/>
                        <a:gd name="connsiteY4" fmla="*/ 807283 h 899107"/>
                        <a:gd name="connsiteX5" fmla="*/ 366687 w 1320983"/>
                        <a:gd name="connsiteY5" fmla="*/ 852182 h 899107"/>
                        <a:gd name="connsiteX6" fmla="*/ -106220 w 1320983"/>
                        <a:gd name="connsiteY6" fmla="*/ 1131805 h 8991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320983" h="899107" fill="none" extrusionOk="0">
                          <a:moveTo>
                            <a:pt x="-106220" y="1131805"/>
                          </a:moveTo>
                          <a:cubicBezTo>
                            <a:pt x="-65757" y="1052786"/>
                            <a:pt x="38252" y="911264"/>
                            <a:pt x="166484" y="747952"/>
                          </a:cubicBezTo>
                          <a:cubicBezTo>
                            <a:pt x="-146429" y="481815"/>
                            <a:pt x="-26350" y="172682"/>
                            <a:pt x="360619" y="49003"/>
                          </a:cubicBezTo>
                          <a:cubicBezTo>
                            <a:pt x="594529" y="-42126"/>
                            <a:pt x="819127" y="-25344"/>
                            <a:pt x="1054268" y="88631"/>
                          </a:cubicBezTo>
                          <a:cubicBezTo>
                            <a:pt x="1364229" y="236766"/>
                            <a:pt x="1409106" y="613145"/>
                            <a:pt x="1060509" y="807283"/>
                          </a:cubicBezTo>
                          <a:cubicBezTo>
                            <a:pt x="816769" y="902274"/>
                            <a:pt x="578492" y="911558"/>
                            <a:pt x="366687" y="852182"/>
                          </a:cubicBezTo>
                          <a:cubicBezTo>
                            <a:pt x="307701" y="869948"/>
                            <a:pt x="60292" y="985745"/>
                            <a:pt x="-106220" y="1131805"/>
                          </a:cubicBezTo>
                          <a:close/>
                        </a:path>
                        <a:path w="1320983" h="899107" stroke="0" extrusionOk="0">
                          <a:moveTo>
                            <a:pt x="-106220" y="1131805"/>
                          </a:moveTo>
                          <a:cubicBezTo>
                            <a:pt x="-5198" y="1060812"/>
                            <a:pt x="53903" y="908969"/>
                            <a:pt x="166484" y="747952"/>
                          </a:cubicBezTo>
                          <a:cubicBezTo>
                            <a:pt x="-114726" y="530906"/>
                            <a:pt x="-18825" y="214483"/>
                            <a:pt x="360619" y="49003"/>
                          </a:cubicBezTo>
                          <a:cubicBezTo>
                            <a:pt x="558376" y="-27133"/>
                            <a:pt x="837368" y="-26054"/>
                            <a:pt x="1054268" y="88631"/>
                          </a:cubicBezTo>
                          <a:cubicBezTo>
                            <a:pt x="1408270" y="254671"/>
                            <a:pt x="1351955" y="609923"/>
                            <a:pt x="1060509" y="807283"/>
                          </a:cubicBezTo>
                          <a:cubicBezTo>
                            <a:pt x="872970" y="934757"/>
                            <a:pt x="594502" y="890022"/>
                            <a:pt x="366687" y="852182"/>
                          </a:cubicBezTo>
                          <a:cubicBezTo>
                            <a:pt x="176032" y="969236"/>
                            <a:pt x="-27545" y="1102265"/>
                            <a:pt x="-106220" y="1131805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96" name="그룹 95">
              <a:extLst>
                <a:ext uri="{FF2B5EF4-FFF2-40B4-BE49-F238E27FC236}">
                  <a16:creationId xmlns:a16="http://schemas.microsoft.com/office/drawing/2014/main" id="{436563F6-B92D-4017-BDFE-E9F89CD98970}"/>
                </a:ext>
              </a:extLst>
            </p:cNvPr>
            <p:cNvGrpSpPr/>
            <p:nvPr/>
          </p:nvGrpSpPr>
          <p:grpSpPr>
            <a:xfrm>
              <a:off x="5261092" y="2290672"/>
              <a:ext cx="1320983" cy="899107"/>
              <a:chOff x="8716686" y="1583914"/>
              <a:chExt cx="1320983" cy="899107"/>
            </a:xfrm>
          </p:grpSpPr>
          <p:sp>
            <p:nvSpPr>
              <p:cNvPr id="97" name="말풍선: 타원형 96">
                <a:extLst>
                  <a:ext uri="{FF2B5EF4-FFF2-40B4-BE49-F238E27FC236}">
                    <a16:creationId xmlns:a16="http://schemas.microsoft.com/office/drawing/2014/main" id="{4C9B1A09-4665-40F8-AC5F-E25E1B621661}"/>
                  </a:ext>
                </a:extLst>
              </p:cNvPr>
              <p:cNvSpPr/>
              <p:nvPr/>
            </p:nvSpPr>
            <p:spPr>
              <a:xfrm>
                <a:off x="8716686" y="1583914"/>
                <a:ext cx="1320983" cy="899107"/>
              </a:xfrm>
              <a:custGeom>
                <a:avLst/>
                <a:gdLst>
                  <a:gd name="connsiteX0" fmla="*/ 88730 w 1320983"/>
                  <a:gd name="connsiteY0" fmla="*/ 970514 h 899107"/>
                  <a:gd name="connsiteX1" fmla="*/ 171507 w 1320983"/>
                  <a:gd name="connsiteY1" fmla="*/ 751761 h 899107"/>
                  <a:gd name="connsiteX2" fmla="*/ 355126 w 1320983"/>
                  <a:gd name="connsiteY2" fmla="*/ 50931 h 899107"/>
                  <a:gd name="connsiteX3" fmla="*/ 1048193 w 1320983"/>
                  <a:gd name="connsiteY3" fmla="*/ 85597 h 899107"/>
                  <a:gd name="connsiteX4" fmla="*/ 1067033 w 1320983"/>
                  <a:gd name="connsiteY4" fmla="*/ 803860 h 899107"/>
                  <a:gd name="connsiteX5" fmla="*/ 373441 w 1320983"/>
                  <a:gd name="connsiteY5" fmla="*/ 854433 h 899107"/>
                  <a:gd name="connsiteX6" fmla="*/ 88730 w 1320983"/>
                  <a:gd name="connsiteY6" fmla="*/ 970514 h 89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20983" h="899107" fill="none" extrusionOk="0">
                    <a:moveTo>
                      <a:pt x="88730" y="970514"/>
                    </a:moveTo>
                    <a:cubicBezTo>
                      <a:pt x="124505" y="886850"/>
                      <a:pt x="130997" y="848076"/>
                      <a:pt x="171507" y="751761"/>
                    </a:cubicBezTo>
                    <a:cubicBezTo>
                      <a:pt x="-149705" y="480014"/>
                      <a:pt x="-31624" y="170863"/>
                      <a:pt x="355126" y="50931"/>
                    </a:cubicBezTo>
                    <a:cubicBezTo>
                      <a:pt x="596013" y="-52571"/>
                      <a:pt x="823391" y="-22411"/>
                      <a:pt x="1048193" y="85597"/>
                    </a:cubicBezTo>
                    <a:cubicBezTo>
                      <a:pt x="1377044" y="242231"/>
                      <a:pt x="1410033" y="586654"/>
                      <a:pt x="1067033" y="803860"/>
                    </a:cubicBezTo>
                    <a:cubicBezTo>
                      <a:pt x="860885" y="907661"/>
                      <a:pt x="574342" y="896462"/>
                      <a:pt x="373441" y="854433"/>
                    </a:cubicBezTo>
                    <a:cubicBezTo>
                      <a:pt x="274225" y="902256"/>
                      <a:pt x="219507" y="893501"/>
                      <a:pt x="88730" y="970514"/>
                    </a:cubicBezTo>
                    <a:close/>
                  </a:path>
                  <a:path w="1320983" h="899107" stroke="0" extrusionOk="0">
                    <a:moveTo>
                      <a:pt x="88730" y="970514"/>
                    </a:moveTo>
                    <a:cubicBezTo>
                      <a:pt x="117356" y="921197"/>
                      <a:pt x="155569" y="818002"/>
                      <a:pt x="171507" y="751761"/>
                    </a:cubicBezTo>
                    <a:cubicBezTo>
                      <a:pt x="-101462" y="543155"/>
                      <a:pt x="-24042" y="213014"/>
                      <a:pt x="355126" y="50931"/>
                    </a:cubicBezTo>
                    <a:cubicBezTo>
                      <a:pt x="548966" y="-26341"/>
                      <a:pt x="812545" y="-41834"/>
                      <a:pt x="1048193" y="85597"/>
                    </a:cubicBezTo>
                    <a:cubicBezTo>
                      <a:pt x="1407686" y="214479"/>
                      <a:pt x="1381982" y="611133"/>
                      <a:pt x="1067033" y="803860"/>
                    </a:cubicBezTo>
                    <a:cubicBezTo>
                      <a:pt x="885033" y="940536"/>
                      <a:pt x="602998" y="887191"/>
                      <a:pt x="373441" y="854433"/>
                    </a:cubicBezTo>
                    <a:cubicBezTo>
                      <a:pt x="322776" y="856680"/>
                      <a:pt x="222538" y="898450"/>
                      <a:pt x="88730" y="970514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8604640">
                      <a:prstGeom prst="wedgeEllipseCallout">
                        <a:avLst>
                          <a:gd name="adj1" fmla="val -43283"/>
                          <a:gd name="adj2" fmla="val 57942"/>
                        </a:avLst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98" name="TextBox 97">
                <a:extLst>
                  <a:ext uri="{FF2B5EF4-FFF2-40B4-BE49-F238E27FC236}">
                    <a16:creationId xmlns:a16="http://schemas.microsoft.com/office/drawing/2014/main" id="{A1832601-8D80-4626-B628-E8A3A165409B}"/>
                  </a:ext>
                </a:extLst>
              </p:cNvPr>
              <p:cNvSpPr txBox="1"/>
              <p:nvPr/>
            </p:nvSpPr>
            <p:spPr>
              <a:xfrm>
                <a:off x="8739796" y="1757476"/>
                <a:ext cx="1090363" cy="523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2800" dirty="0">
                    <a:latin typeface="에스코어 드림 2 ExtraLight" panose="020B0203030302020204" pitchFamily="34" charset="-127"/>
                    <a:ea typeface="에스코어 드림 2 ExtraLight" panose="020B0203030302020204" pitchFamily="34" charset="-127"/>
                    <a:cs typeface="카페24 써라운드 에어 " pitchFamily="2" charset="-127"/>
                  </a:rPr>
                  <a:t>1</a:t>
                </a:r>
                <a:r>
                  <a:rPr lang="ko-KR" altLang="en-US" sz="2800" dirty="0">
                    <a:latin typeface="에스코어 드림 2 ExtraLight" panose="020B0203030302020204" pitchFamily="34" charset="-127"/>
                    <a:ea typeface="에스코어 드림 2 ExtraLight" panose="020B0203030302020204" pitchFamily="34" charset="-127"/>
                    <a:cs typeface="카페24 써라운드 에어 " pitchFamily="2" charset="-127"/>
                  </a:rPr>
                  <a:t>차시</a:t>
                </a:r>
              </a:p>
            </p:txBody>
          </p:sp>
        </p:grpSp>
      </p:grpSp>
      <p:pic>
        <p:nvPicPr>
          <p:cNvPr id="5" name="그림 4">
            <a:extLst>
              <a:ext uri="{FF2B5EF4-FFF2-40B4-BE49-F238E27FC236}">
                <a16:creationId xmlns:a16="http://schemas.microsoft.com/office/drawing/2014/main" id="{3C5CDDE5-01E7-441E-AB9E-BBFC6F47B4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0875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AE4848AB-73A0-4D04-8950-AF98EAF690A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말풍선: 타원형 7">
            <a:extLst>
              <a:ext uri="{FF2B5EF4-FFF2-40B4-BE49-F238E27FC236}">
                <a16:creationId xmlns:a16="http://schemas.microsoft.com/office/drawing/2014/main" id="{3C6EFD51-15AA-42D0-A735-005554C34EAC}"/>
              </a:ext>
            </a:extLst>
          </p:cNvPr>
          <p:cNvSpPr/>
          <p:nvPr/>
        </p:nvSpPr>
        <p:spPr>
          <a:xfrm>
            <a:off x="6375400" y="939800"/>
            <a:ext cx="5181600" cy="4267200"/>
          </a:xfrm>
          <a:custGeom>
            <a:avLst/>
            <a:gdLst>
              <a:gd name="connsiteX0" fmla="*/ -454634 w 5181600"/>
              <a:gd name="connsiteY0" fmla="*/ 3997342 h 4267200"/>
              <a:gd name="connsiteX1" fmla="*/ -99988 w 5181600"/>
              <a:gd name="connsiteY1" fmla="*/ 3526701 h 4267200"/>
              <a:gd name="connsiteX2" fmla="*/ 254659 w 5181600"/>
              <a:gd name="connsiteY2" fmla="*/ 3056059 h 4267200"/>
              <a:gd name="connsiteX3" fmla="*/ 1600260 w 5181600"/>
              <a:gd name="connsiteY3" fmla="*/ 162099 h 4267200"/>
              <a:gd name="connsiteX4" fmla="*/ 4660412 w 5181600"/>
              <a:gd name="connsiteY4" fmla="*/ 850121 h 4267200"/>
              <a:gd name="connsiteX5" fmla="*/ 3954555 w 5181600"/>
              <a:gd name="connsiteY5" fmla="*/ 3947687 h 4267200"/>
              <a:gd name="connsiteX6" fmla="*/ 844375 w 5181600"/>
              <a:gd name="connsiteY6" fmla="*/ 3709587 h 4267200"/>
              <a:gd name="connsiteX7" fmla="*/ 385392 w 5181600"/>
              <a:gd name="connsiteY7" fmla="*/ 3811260 h 4267200"/>
              <a:gd name="connsiteX8" fmla="*/ -47611 w 5181600"/>
              <a:gd name="connsiteY8" fmla="*/ 3907179 h 4267200"/>
              <a:gd name="connsiteX9" fmla="*/ -454634 w 5181600"/>
              <a:gd name="connsiteY9" fmla="*/ 3997342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81600" h="4267200" fill="none" extrusionOk="0">
                <a:moveTo>
                  <a:pt x="-454634" y="3997342"/>
                </a:moveTo>
                <a:cubicBezTo>
                  <a:pt x="-368124" y="3873721"/>
                  <a:pt x="-220876" y="3689510"/>
                  <a:pt x="-99988" y="3526701"/>
                </a:cubicBezTo>
                <a:cubicBezTo>
                  <a:pt x="20900" y="3363892"/>
                  <a:pt x="158369" y="3290776"/>
                  <a:pt x="254659" y="3056059"/>
                </a:cubicBezTo>
                <a:cubicBezTo>
                  <a:pt x="-739823" y="2182679"/>
                  <a:pt x="79973" y="503236"/>
                  <a:pt x="1600260" y="162099"/>
                </a:cubicBezTo>
                <a:cubicBezTo>
                  <a:pt x="2760561" y="-265143"/>
                  <a:pt x="3984843" y="174670"/>
                  <a:pt x="4660412" y="850121"/>
                </a:cubicBezTo>
                <a:cubicBezTo>
                  <a:pt x="5925677" y="1771001"/>
                  <a:pt x="5220755" y="3005156"/>
                  <a:pt x="3954555" y="3947687"/>
                </a:cubicBezTo>
                <a:cubicBezTo>
                  <a:pt x="3059392" y="4410084"/>
                  <a:pt x="1813469" y="4407596"/>
                  <a:pt x="844375" y="3709587"/>
                </a:cubicBezTo>
                <a:cubicBezTo>
                  <a:pt x="637627" y="3769273"/>
                  <a:pt x="517521" y="3759763"/>
                  <a:pt x="385392" y="3811260"/>
                </a:cubicBezTo>
                <a:cubicBezTo>
                  <a:pt x="253263" y="3862758"/>
                  <a:pt x="138876" y="3834764"/>
                  <a:pt x="-47611" y="3907179"/>
                </a:cubicBezTo>
                <a:cubicBezTo>
                  <a:pt x="-234098" y="3979594"/>
                  <a:pt x="-266228" y="3911111"/>
                  <a:pt x="-454634" y="3997342"/>
                </a:cubicBezTo>
                <a:close/>
              </a:path>
              <a:path w="5181600" h="4267200" stroke="0" extrusionOk="0">
                <a:moveTo>
                  <a:pt x="-454634" y="3997342"/>
                </a:moveTo>
                <a:cubicBezTo>
                  <a:pt x="-403892" y="3843367"/>
                  <a:pt x="-205438" y="3734212"/>
                  <a:pt x="-114173" y="3545526"/>
                </a:cubicBezTo>
                <a:cubicBezTo>
                  <a:pt x="-22908" y="3356840"/>
                  <a:pt x="140033" y="3235231"/>
                  <a:pt x="254659" y="3056059"/>
                </a:cubicBezTo>
                <a:cubicBezTo>
                  <a:pt x="-305964" y="1786580"/>
                  <a:pt x="200983" y="669561"/>
                  <a:pt x="1600260" y="162099"/>
                </a:cubicBezTo>
                <a:cubicBezTo>
                  <a:pt x="2762949" y="-357803"/>
                  <a:pt x="4030985" y="-165540"/>
                  <a:pt x="4660412" y="850121"/>
                </a:cubicBezTo>
                <a:cubicBezTo>
                  <a:pt x="5760054" y="2147285"/>
                  <a:pt x="5473704" y="3178884"/>
                  <a:pt x="3954555" y="3947687"/>
                </a:cubicBezTo>
                <a:cubicBezTo>
                  <a:pt x="3086704" y="4546716"/>
                  <a:pt x="1742128" y="4338670"/>
                  <a:pt x="844375" y="3709587"/>
                </a:cubicBezTo>
                <a:cubicBezTo>
                  <a:pt x="737464" y="3776813"/>
                  <a:pt x="516946" y="3780633"/>
                  <a:pt x="424362" y="3802628"/>
                </a:cubicBezTo>
                <a:cubicBezTo>
                  <a:pt x="331778" y="3824623"/>
                  <a:pt x="117312" y="3822595"/>
                  <a:pt x="30329" y="3889913"/>
                </a:cubicBezTo>
                <a:cubicBezTo>
                  <a:pt x="-56653" y="3957231"/>
                  <a:pt x="-254177" y="3913544"/>
                  <a:pt x="-454634" y="3997342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bg2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4213513690">
                  <a:prstGeom prst="wedgeEllipseCallout">
                    <a:avLst>
                      <a:gd name="adj1" fmla="val -58774"/>
                      <a:gd name="adj2" fmla="val 43676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A016D95-FEB5-4E47-AFF8-95A076E1DEC8}"/>
              </a:ext>
            </a:extLst>
          </p:cNvPr>
          <p:cNvSpPr txBox="1"/>
          <p:nvPr/>
        </p:nvSpPr>
        <p:spPr>
          <a:xfrm>
            <a:off x="7196325" y="1907738"/>
            <a:ext cx="3539752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5400" dirty="0"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이런 고민을</a:t>
            </a:r>
            <a:endParaRPr lang="en-US" altLang="ko-KR" sz="5400" dirty="0">
              <a:latin typeface="이사만루체 Medium" panose="00000600000000000000" pitchFamily="2" charset="-127"/>
              <a:ea typeface="이사만루체 Medium" panose="00000600000000000000" pitchFamily="2" charset="-127"/>
            </a:endParaRPr>
          </a:p>
          <a:p>
            <a:pPr algn="ctr"/>
            <a:r>
              <a:rPr lang="ko-KR" altLang="en-US" sz="5400" dirty="0"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해 본 적이</a:t>
            </a:r>
            <a:endParaRPr lang="en-US" altLang="ko-KR" sz="5400" dirty="0">
              <a:latin typeface="이사만루체 Medium" panose="00000600000000000000" pitchFamily="2" charset="-127"/>
              <a:ea typeface="이사만루체 Medium" panose="00000600000000000000" pitchFamily="2" charset="-127"/>
            </a:endParaRPr>
          </a:p>
          <a:p>
            <a:pPr algn="ctr"/>
            <a:r>
              <a:rPr lang="ko-KR" altLang="en-US" sz="5400" dirty="0"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있나요</a:t>
            </a:r>
            <a:r>
              <a:rPr lang="en-US" altLang="ko-KR" sz="5400" dirty="0"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?</a:t>
            </a:r>
            <a:endParaRPr lang="ko-KR" altLang="en-US" sz="5400" dirty="0">
              <a:latin typeface="이사만루체 Medium" panose="00000600000000000000" pitchFamily="2" charset="-127"/>
              <a:ea typeface="이사만루체 Medium" panose="00000600000000000000" pitchFamily="2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FA1D350C-BB01-473C-BE50-724475A0FD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586" y="939800"/>
            <a:ext cx="5066215" cy="5742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0932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F43BF492-2E43-4AA1-83AF-6F814C966E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4" name="TextBox 73">
            <a:extLst>
              <a:ext uri="{FF2B5EF4-FFF2-40B4-BE49-F238E27FC236}">
                <a16:creationId xmlns:a16="http://schemas.microsoft.com/office/drawing/2014/main" id="{4BD820FA-7E5F-4620-98F0-25831E2C3DC5}"/>
              </a:ext>
            </a:extLst>
          </p:cNvPr>
          <p:cNvSpPr txBox="1"/>
          <p:nvPr/>
        </p:nvSpPr>
        <p:spPr>
          <a:xfrm>
            <a:off x="3893415" y="800412"/>
            <a:ext cx="445596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8000" dirty="0">
                <a:solidFill>
                  <a:schemeClr val="bg2">
                    <a:lumMod val="25000"/>
                  </a:schemeClr>
                </a:solidFill>
                <a:latin typeface="이사만루체 Bold" panose="00000800000000000000" pitchFamily="2" charset="-127"/>
                <a:ea typeface="이사만루체 Bold" panose="00000800000000000000" pitchFamily="2" charset="-127"/>
              </a:rPr>
              <a:t>배움 문제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1F6C4931-D9C7-4C49-8072-D34C5FE17A82}"/>
              </a:ext>
            </a:extLst>
          </p:cNvPr>
          <p:cNvSpPr txBox="1"/>
          <p:nvPr/>
        </p:nvSpPr>
        <p:spPr>
          <a:xfrm>
            <a:off x="492667" y="3374449"/>
            <a:ext cx="936692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2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장래 희망의 뜻을 알아보고</a:t>
            </a:r>
            <a:r>
              <a:rPr lang="en-US" altLang="ko-KR" sz="52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 </a:t>
            </a:r>
          </a:p>
          <a:p>
            <a:pPr algn="ctr"/>
            <a:r>
              <a:rPr lang="ko-KR" altLang="en-US" sz="52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내가 </a:t>
            </a:r>
            <a:r>
              <a:rPr lang="ko-KR" altLang="en-US" sz="5200" b="1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좋아하는 것</a:t>
            </a:r>
            <a:r>
              <a:rPr lang="ko-KR" altLang="en-US" sz="52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과 </a:t>
            </a:r>
            <a:endParaRPr lang="en-US" altLang="ko-KR" sz="52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  <a:p>
            <a:pPr algn="ctr"/>
            <a:r>
              <a:rPr lang="ko-KR" altLang="en-US" sz="5200" b="1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잘하는 것</a:t>
            </a:r>
            <a:r>
              <a:rPr lang="ko-KR" altLang="en-US" sz="52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을 찾아봅시다</a:t>
            </a:r>
            <a:r>
              <a:rPr lang="en-US" altLang="ko-KR" sz="52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</a:t>
            </a:r>
            <a:endParaRPr lang="ko-KR" altLang="en-US" sz="52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961845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B180E982-5056-4E60-8C13-F6C227628D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48A605B4-FD32-455F-8210-D4590088F500}"/>
              </a:ext>
            </a:extLst>
          </p:cNvPr>
          <p:cNvSpPr txBox="1"/>
          <p:nvPr/>
        </p:nvSpPr>
        <p:spPr>
          <a:xfrm>
            <a:off x="4480077" y="2065420"/>
            <a:ext cx="368148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이사만루체 Bold" panose="00000800000000000000" pitchFamily="2" charset="-127"/>
                <a:ea typeface="이사만루체 Bold" panose="00000800000000000000" pitchFamily="2" charset="-127"/>
              </a:rPr>
              <a:t>활동 </a:t>
            </a:r>
            <a:r>
              <a:rPr kumimoji="0" lang="en-US" altLang="ko-KR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이사만루체 Bold" panose="00000800000000000000" pitchFamily="2" charset="-127"/>
                <a:ea typeface="이사만루체 Bold" panose="00000800000000000000" pitchFamily="2" charset="-127"/>
              </a:rPr>
              <a:t>1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F12B25F-E985-4811-B2D0-46629AA3BD17}"/>
              </a:ext>
            </a:extLst>
          </p:cNvPr>
          <p:cNvSpPr txBox="1"/>
          <p:nvPr/>
        </p:nvSpPr>
        <p:spPr>
          <a:xfrm>
            <a:off x="3315127" y="4270292"/>
            <a:ext cx="830576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1" hangingPunct="1"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6000" spc="-150" dirty="0">
                <a:solidFill>
                  <a:prstClr val="black"/>
                </a:solidFill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장래 희망의 뜻 알아보기</a:t>
            </a:r>
            <a:endParaRPr lang="en-US" altLang="ko-KR" sz="6000" spc="-150" dirty="0">
              <a:solidFill>
                <a:prstClr val="black"/>
              </a:solidFill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284042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127ADAFF-CD1E-4B57-ADE1-56706D030DF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9803B47-3D28-4FE6-904D-F699A6BCF2F4}"/>
              </a:ext>
            </a:extLst>
          </p:cNvPr>
          <p:cNvSpPr txBox="1"/>
          <p:nvPr/>
        </p:nvSpPr>
        <p:spPr>
          <a:xfrm>
            <a:off x="1807647" y="1578500"/>
            <a:ext cx="428835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>
                <a:latin typeface="이사만루체 Bold" panose="00000800000000000000" pitchFamily="2" charset="-127"/>
                <a:ea typeface="이사만루체 Bold" panose="00000800000000000000" pitchFamily="2" charset="-127"/>
              </a:rPr>
              <a:t>장래 희망</a:t>
            </a:r>
            <a:r>
              <a:rPr lang="en-US" altLang="ko-KR" sz="6600" dirty="0">
                <a:latin typeface="이사만루체 Bold" panose="00000800000000000000" pitchFamily="2" charset="-127"/>
                <a:ea typeface="이사만루체 Bold" panose="00000800000000000000" pitchFamily="2" charset="-127"/>
              </a:rPr>
              <a:t>?</a:t>
            </a:r>
            <a:endParaRPr lang="ko-KR" altLang="en-US" sz="6600" dirty="0">
              <a:latin typeface="이사만루체 Bold" panose="00000800000000000000" pitchFamily="2" charset="-127"/>
              <a:ea typeface="이사만루체 Bold" panose="00000800000000000000" pitchFamily="2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BF64431-AFF5-48B7-83C4-AC3B90D363A0}"/>
              </a:ext>
            </a:extLst>
          </p:cNvPr>
          <p:cNvSpPr txBox="1"/>
          <p:nvPr/>
        </p:nvSpPr>
        <p:spPr>
          <a:xfrm>
            <a:off x="7265770" y="4019702"/>
            <a:ext cx="244650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>
                <a:latin typeface="이사만루체 Bold" panose="00000800000000000000" pitchFamily="2" charset="-127"/>
                <a:ea typeface="이사만루체 Bold" panose="00000800000000000000" pitchFamily="2" charset="-127"/>
              </a:rPr>
              <a:t>진로</a:t>
            </a:r>
            <a:r>
              <a:rPr lang="en-US" altLang="ko-KR" sz="6600" dirty="0">
                <a:latin typeface="이사만루체 Bold" panose="00000800000000000000" pitchFamily="2" charset="-127"/>
                <a:ea typeface="이사만루체 Bold" panose="00000800000000000000" pitchFamily="2" charset="-127"/>
              </a:rPr>
              <a:t>?</a:t>
            </a:r>
            <a:endParaRPr lang="ko-KR" altLang="en-US" sz="6600" dirty="0">
              <a:latin typeface="이사만루체 Bold" panose="00000800000000000000" pitchFamily="2" charset="-127"/>
              <a:ea typeface="이사만루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13904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선화이(가) 표시된 사진&#10;&#10;자동 생성된 설명">
            <a:extLst>
              <a:ext uri="{FF2B5EF4-FFF2-40B4-BE49-F238E27FC236}">
                <a16:creationId xmlns:a16="http://schemas.microsoft.com/office/drawing/2014/main" id="{E1EBDAA1-2855-49FE-8FE0-B9514C061B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38890088-D43F-4C2F-91E4-F6172B6D0490}"/>
              </a:ext>
            </a:extLst>
          </p:cNvPr>
          <p:cNvSpPr txBox="1"/>
          <p:nvPr/>
        </p:nvSpPr>
        <p:spPr>
          <a:xfrm>
            <a:off x="1388582" y="346521"/>
            <a:ext cx="3724096" cy="76944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4400" dirty="0"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장래 희망의 뜻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56EDDE4-C886-4A89-8628-EC837D60148A}"/>
              </a:ext>
            </a:extLst>
          </p:cNvPr>
          <p:cNvSpPr txBox="1"/>
          <p:nvPr/>
        </p:nvSpPr>
        <p:spPr>
          <a:xfrm>
            <a:off x="1334179" y="1558088"/>
            <a:ext cx="31694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800" dirty="0">
                <a:latin typeface="이사만루체 Bold" panose="00000800000000000000" pitchFamily="2" charset="-127"/>
                <a:ea typeface="이사만루체 Bold" panose="00000800000000000000" pitchFamily="2" charset="-127"/>
              </a:rPr>
              <a:t>장래 희망</a:t>
            </a:r>
            <a:r>
              <a:rPr lang="en-US" altLang="ko-KR" sz="4800" dirty="0">
                <a:latin typeface="이사만루체 Bold" panose="00000800000000000000" pitchFamily="2" charset="-127"/>
                <a:ea typeface="이사만루체 Bold" panose="00000800000000000000" pitchFamily="2" charset="-127"/>
              </a:rPr>
              <a:t>?</a:t>
            </a:r>
            <a:endParaRPr lang="ko-KR" altLang="en-US" sz="4800" dirty="0">
              <a:latin typeface="이사만루체 Bold" panose="00000800000000000000" pitchFamily="2" charset="-127"/>
              <a:ea typeface="이사만루체 Bold" panose="00000800000000000000" pitchFamily="2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345BC4F-5EFC-474F-BB81-112EEF000B5C}"/>
              </a:ext>
            </a:extLst>
          </p:cNvPr>
          <p:cNvSpPr txBox="1"/>
          <p:nvPr/>
        </p:nvSpPr>
        <p:spPr>
          <a:xfrm>
            <a:off x="1344453" y="3397298"/>
            <a:ext cx="32624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5400" b="0" i="0" spc="600" dirty="0">
                <a:solidFill>
                  <a:srgbClr val="000000"/>
                </a:solidFill>
                <a:effectLst/>
                <a:latin typeface="굴림" panose="020B0600000101010101" pitchFamily="50" charset="-127"/>
                <a:ea typeface="굴림" panose="020B0600000101010101" pitchFamily="50" charset="-127"/>
              </a:rPr>
              <a:t>將來希望</a:t>
            </a:r>
            <a:endParaRPr lang="ko-KR" altLang="en-US" sz="5400" spc="6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F7A236A-0D12-439B-9BAD-97972F1F4AC3}"/>
              </a:ext>
            </a:extLst>
          </p:cNvPr>
          <p:cNvSpPr txBox="1"/>
          <p:nvPr/>
        </p:nvSpPr>
        <p:spPr>
          <a:xfrm>
            <a:off x="3669679" y="4267132"/>
            <a:ext cx="9989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b="0" i="0" dirty="0">
                <a:solidFill>
                  <a:srgbClr val="000000"/>
                </a:solidFill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바랄 </a:t>
            </a:r>
            <a:r>
              <a:rPr lang="ko-KR" altLang="en-US" sz="2000" b="1" i="0" dirty="0">
                <a:solidFill>
                  <a:srgbClr val="000000"/>
                </a:solidFill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망</a:t>
            </a:r>
            <a:endParaRPr lang="ko-KR" altLang="en-US" sz="2000" b="1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E1C3AF1-47D8-406C-8DA7-176249034E50}"/>
              </a:ext>
            </a:extLst>
          </p:cNvPr>
          <p:cNvSpPr txBox="1"/>
          <p:nvPr/>
        </p:nvSpPr>
        <p:spPr>
          <a:xfrm>
            <a:off x="2144926" y="4267132"/>
            <a:ext cx="7521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b="0" i="0" dirty="0">
                <a:solidFill>
                  <a:srgbClr val="000000"/>
                </a:solidFill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올 </a:t>
            </a:r>
            <a:r>
              <a:rPr lang="ko-KR" altLang="en-US" sz="2000" b="1" i="0" dirty="0" err="1">
                <a:solidFill>
                  <a:srgbClr val="000000"/>
                </a:solidFill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래</a:t>
            </a:r>
            <a:endParaRPr lang="ko-KR" altLang="en-US" sz="2000" b="1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AE93728-1805-4BBA-AE60-325A76B3AC1C}"/>
              </a:ext>
            </a:extLst>
          </p:cNvPr>
          <p:cNvSpPr txBox="1"/>
          <p:nvPr/>
        </p:nvSpPr>
        <p:spPr>
          <a:xfrm>
            <a:off x="2799243" y="4267132"/>
            <a:ext cx="9989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b="0" i="0" dirty="0">
                <a:solidFill>
                  <a:srgbClr val="000000"/>
                </a:solidFill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바랄 </a:t>
            </a:r>
            <a:r>
              <a:rPr lang="ko-KR" altLang="en-US" sz="2000" b="1" i="0" dirty="0">
                <a:solidFill>
                  <a:srgbClr val="000000"/>
                </a:solidFill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희</a:t>
            </a:r>
            <a:endParaRPr lang="ko-KR" altLang="en-US" sz="2000" b="1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24A0630-7A68-49FD-A8C4-391F5999D0C5}"/>
              </a:ext>
            </a:extLst>
          </p:cNvPr>
          <p:cNvSpPr txBox="1"/>
          <p:nvPr/>
        </p:nvSpPr>
        <p:spPr>
          <a:xfrm>
            <a:off x="1243747" y="4267132"/>
            <a:ext cx="9989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b="0" i="0" dirty="0">
                <a:solidFill>
                  <a:srgbClr val="000000"/>
                </a:solidFill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장차 </a:t>
            </a:r>
            <a:r>
              <a:rPr lang="ko-KR" altLang="en-US" sz="2000" b="1" i="0" dirty="0">
                <a:solidFill>
                  <a:srgbClr val="000000"/>
                </a:solidFill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장</a:t>
            </a:r>
            <a:endParaRPr lang="ko-KR" altLang="en-US" sz="2000" b="1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2A5DD68-F5CF-463B-B006-FF4DA3117620}"/>
              </a:ext>
            </a:extLst>
          </p:cNvPr>
          <p:cNvSpPr txBox="1"/>
          <p:nvPr/>
        </p:nvSpPr>
        <p:spPr>
          <a:xfrm>
            <a:off x="1373831" y="2437549"/>
            <a:ext cx="96087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0" i="0" dirty="0">
                <a:effectLst/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국어사전 뜻 </a:t>
            </a:r>
            <a:r>
              <a:rPr lang="en-US" altLang="ko-KR" sz="3200" b="0" i="0" dirty="0">
                <a:effectLst/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: </a:t>
            </a:r>
            <a:r>
              <a:rPr lang="ko-KR" altLang="en-US" sz="3200" b="0" i="0" dirty="0">
                <a:effectLst/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장차 하고자 하는 </a:t>
            </a:r>
            <a:r>
              <a:rPr lang="ko-KR" altLang="en-US" sz="3200" b="1" i="0" dirty="0">
                <a:effectLst/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일</a:t>
            </a:r>
            <a:r>
              <a:rPr lang="ko-KR" altLang="en-US" sz="3200" b="0" i="0" dirty="0">
                <a:effectLst/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이나 </a:t>
            </a:r>
            <a:r>
              <a:rPr lang="ko-KR" altLang="en-US" sz="3200" b="1" i="0" dirty="0">
                <a:effectLst/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직업</a:t>
            </a:r>
            <a:r>
              <a:rPr lang="ko-KR" altLang="en-US" sz="3200" b="0" i="0" dirty="0">
                <a:effectLst/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에 대한 </a:t>
            </a:r>
            <a:r>
              <a:rPr lang="ko-KR" altLang="en-US" sz="3200" i="0" dirty="0">
                <a:effectLst/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희망</a:t>
            </a:r>
            <a:r>
              <a:rPr lang="en-US" altLang="ko-KR" sz="3200" i="0" dirty="0">
                <a:effectLst/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.</a:t>
            </a:r>
            <a:endParaRPr lang="ko-KR" altLang="en-US" sz="30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09AD06C-C139-4D49-B47C-5ABC8A3E918E}"/>
              </a:ext>
            </a:extLst>
          </p:cNvPr>
          <p:cNvSpPr txBox="1"/>
          <p:nvPr/>
        </p:nvSpPr>
        <p:spPr>
          <a:xfrm>
            <a:off x="4694891" y="3553335"/>
            <a:ext cx="26693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0" i="0" dirty="0">
                <a:solidFill>
                  <a:srgbClr val="000000"/>
                </a:solidFill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다가올 앞날에</a:t>
            </a:r>
            <a:endParaRPr lang="ko-KR" altLang="en-US" sz="30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21428BC-C411-4CA9-8F70-F238010C5B90}"/>
              </a:ext>
            </a:extLst>
          </p:cNvPr>
          <p:cNvSpPr txBox="1"/>
          <p:nvPr/>
        </p:nvSpPr>
        <p:spPr>
          <a:xfrm>
            <a:off x="4694891" y="4102800"/>
            <a:ext cx="59089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0" i="0" dirty="0">
                <a:solidFill>
                  <a:srgbClr val="000000"/>
                </a:solidFill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어떤 일을 이루거나 하기를 바람</a:t>
            </a:r>
            <a:r>
              <a:rPr lang="en-US" altLang="ko-KR" sz="3200" b="0" i="0" dirty="0">
                <a:solidFill>
                  <a:srgbClr val="000000"/>
                </a:solidFill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</a:t>
            </a:r>
            <a:endParaRPr lang="ko-KR" altLang="en-US" sz="30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2" name="원형: 비어 있음 1">
            <a:extLst>
              <a:ext uri="{FF2B5EF4-FFF2-40B4-BE49-F238E27FC236}">
                <a16:creationId xmlns:a16="http://schemas.microsoft.com/office/drawing/2014/main" id="{491FD8C8-5040-44A6-AE33-69C499FD0CD7}"/>
              </a:ext>
            </a:extLst>
          </p:cNvPr>
          <p:cNvSpPr/>
          <p:nvPr/>
        </p:nvSpPr>
        <p:spPr>
          <a:xfrm>
            <a:off x="6474088" y="2307353"/>
            <a:ext cx="741405" cy="809633"/>
          </a:xfrm>
          <a:prstGeom prst="donut">
            <a:avLst>
              <a:gd name="adj" fmla="val 15843"/>
            </a:avLst>
          </a:prstGeom>
          <a:solidFill>
            <a:srgbClr val="E5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32" name="원형: 비어 있음 31">
            <a:extLst>
              <a:ext uri="{FF2B5EF4-FFF2-40B4-BE49-F238E27FC236}">
                <a16:creationId xmlns:a16="http://schemas.microsoft.com/office/drawing/2014/main" id="{DF85825F-0C58-47D0-8C2D-232B63C1BEAE}"/>
              </a:ext>
            </a:extLst>
          </p:cNvPr>
          <p:cNvSpPr/>
          <p:nvPr/>
        </p:nvSpPr>
        <p:spPr>
          <a:xfrm>
            <a:off x="7688536" y="2282964"/>
            <a:ext cx="1117527" cy="809633"/>
          </a:xfrm>
          <a:prstGeom prst="donut">
            <a:avLst>
              <a:gd name="adj" fmla="val 15843"/>
            </a:avLst>
          </a:prstGeom>
          <a:solidFill>
            <a:srgbClr val="E5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34" name="그림 33" descr="텍스트이(가) 표시된 사진&#10;&#10;자동 생성된 설명">
            <a:extLst>
              <a:ext uri="{FF2B5EF4-FFF2-40B4-BE49-F238E27FC236}">
                <a16:creationId xmlns:a16="http://schemas.microsoft.com/office/drawing/2014/main" id="{5FBAC96D-153F-4818-BDD1-2BD932017E7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449"/>
          <a:stretch/>
        </p:blipFill>
        <p:spPr>
          <a:xfrm rot="16200000" flipV="1">
            <a:off x="1353061" y="4758688"/>
            <a:ext cx="1172555" cy="12954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B386421E-ED6B-4B49-9A0A-67BFC0B4A5CE}"/>
              </a:ext>
            </a:extLst>
          </p:cNvPr>
          <p:cNvSpPr txBox="1"/>
          <p:nvPr/>
        </p:nvSpPr>
        <p:spPr>
          <a:xfrm>
            <a:off x="2624578" y="5360702"/>
            <a:ext cx="89418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dirty="0">
                <a:solidFill>
                  <a:srgbClr val="000000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오늘날에는 장래 희망이 꼭 </a:t>
            </a:r>
            <a:r>
              <a:rPr lang="ko-KR" altLang="en-US" sz="3200" dirty="0">
                <a:solidFill>
                  <a:srgbClr val="C00000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직업과 같은 말이 아니다</a:t>
            </a:r>
            <a:r>
              <a:rPr lang="en-US" altLang="ko-KR" sz="3200" dirty="0">
                <a:solidFill>
                  <a:srgbClr val="C00000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.</a:t>
            </a:r>
            <a:endParaRPr lang="ko-KR" altLang="en-US" sz="3000" dirty="0">
              <a:solidFill>
                <a:srgbClr val="C00000"/>
              </a:solidFill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E90028C6-333C-4EE3-BE9F-C7A1B82E0E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7540" y="1434620"/>
            <a:ext cx="720284" cy="921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7329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5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6" grpId="0"/>
      <p:bldP spid="27" grpId="0"/>
      <p:bldP spid="28" grpId="0"/>
      <p:bldP spid="29" grpId="0"/>
      <p:bldP spid="29" grpId="1"/>
      <p:bldP spid="30" grpId="0"/>
      <p:bldP spid="31" grpId="0"/>
      <p:bldP spid="2" grpId="0" animBg="1"/>
      <p:bldP spid="32" grpId="0" animBg="1"/>
      <p:bldP spid="21" grpId="0"/>
      <p:bldP spid="21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텍스트, 선화이(가) 표시된 사진&#10;&#10;자동 생성된 설명">
            <a:extLst>
              <a:ext uri="{FF2B5EF4-FFF2-40B4-BE49-F238E27FC236}">
                <a16:creationId xmlns:a16="http://schemas.microsoft.com/office/drawing/2014/main" id="{8BF7287B-B3DC-4ABD-B620-2810EB7119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47739601-3296-4A39-9BFE-B4A2E382EC9E}"/>
              </a:ext>
            </a:extLst>
          </p:cNvPr>
          <p:cNvSpPr txBox="1"/>
          <p:nvPr/>
        </p:nvSpPr>
        <p:spPr>
          <a:xfrm>
            <a:off x="1388582" y="346521"/>
            <a:ext cx="3724096" cy="76944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4400" dirty="0"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장래 희망의 뜻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2220E84-267B-4F89-AFD3-E95E9362311D}"/>
              </a:ext>
            </a:extLst>
          </p:cNvPr>
          <p:cNvSpPr txBox="1"/>
          <p:nvPr/>
        </p:nvSpPr>
        <p:spPr>
          <a:xfrm>
            <a:off x="1334179" y="1558088"/>
            <a:ext cx="20329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5400" dirty="0">
                <a:latin typeface="이사만루체 Bold" panose="00000800000000000000" pitchFamily="2" charset="-127"/>
                <a:ea typeface="이사만루체 Bold" panose="00000800000000000000" pitchFamily="2" charset="-127"/>
              </a:rPr>
              <a:t>진로</a:t>
            </a:r>
            <a:r>
              <a:rPr lang="en-US" altLang="ko-KR" sz="5400" dirty="0">
                <a:latin typeface="이사만루체 Bold" panose="00000800000000000000" pitchFamily="2" charset="-127"/>
                <a:ea typeface="이사만루체 Bold" panose="00000800000000000000" pitchFamily="2" charset="-127"/>
              </a:rPr>
              <a:t>?</a:t>
            </a:r>
            <a:endParaRPr lang="ko-KR" altLang="en-US" sz="5400" dirty="0">
              <a:latin typeface="이사만루체 Bold" panose="00000800000000000000" pitchFamily="2" charset="-127"/>
              <a:ea typeface="이사만루체 Bold" panose="00000800000000000000" pitchFamily="2" charset="-127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AC02794-9DCC-4B0A-98E9-8FDD345A9F76}"/>
              </a:ext>
            </a:extLst>
          </p:cNvPr>
          <p:cNvSpPr txBox="1"/>
          <p:nvPr/>
        </p:nvSpPr>
        <p:spPr>
          <a:xfrm>
            <a:off x="1221073" y="2598807"/>
            <a:ext cx="27751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9600" b="0" i="0" dirty="0">
                <a:solidFill>
                  <a:srgbClr val="000000"/>
                </a:solidFill>
                <a:effectLst/>
                <a:latin typeface="굴림" panose="020B0600000101010101" pitchFamily="50" charset="-127"/>
                <a:ea typeface="굴림" panose="020B0600000101010101" pitchFamily="50" charset="-127"/>
              </a:rPr>
              <a:t>進</a:t>
            </a:r>
            <a:r>
              <a:rPr lang="ko-KR" altLang="en-US" sz="3000" b="0" i="0" dirty="0">
                <a:solidFill>
                  <a:srgbClr val="000000"/>
                </a:solidFill>
                <a:effectLst/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en-US" sz="9600" b="0" i="0" dirty="0">
                <a:solidFill>
                  <a:srgbClr val="000000"/>
                </a:solidFill>
                <a:effectLst/>
                <a:latin typeface="굴림" panose="020B0600000101010101" pitchFamily="50" charset="-127"/>
                <a:ea typeface="굴림" panose="020B0600000101010101" pitchFamily="50" charset="-127"/>
              </a:rPr>
              <a:t>路</a:t>
            </a:r>
            <a:endParaRPr lang="ko-KR" altLang="en-US" sz="96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BDF1C8A-3417-467E-856F-4EE1E2C57ABA}"/>
              </a:ext>
            </a:extLst>
          </p:cNvPr>
          <p:cNvSpPr txBox="1"/>
          <p:nvPr/>
        </p:nvSpPr>
        <p:spPr>
          <a:xfrm>
            <a:off x="1106707" y="4056495"/>
            <a:ext cx="177003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0" i="0" dirty="0">
                <a:solidFill>
                  <a:srgbClr val="000000"/>
                </a:solidFill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나아갈 진</a:t>
            </a:r>
            <a:endParaRPr lang="ko-KR" altLang="en-US" sz="30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9A495E9-F362-462D-B3D8-76B7D8BC2F21}"/>
              </a:ext>
            </a:extLst>
          </p:cNvPr>
          <p:cNvSpPr txBox="1"/>
          <p:nvPr/>
        </p:nvSpPr>
        <p:spPr>
          <a:xfrm>
            <a:off x="2876743" y="4056495"/>
            <a:ext cx="103265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0" i="0" dirty="0">
                <a:solidFill>
                  <a:srgbClr val="000000"/>
                </a:solidFill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길 로</a:t>
            </a:r>
            <a:endParaRPr lang="ko-KR" altLang="en-US" sz="30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3209997-75B8-453E-94E5-B06B9CBBF1C5}"/>
              </a:ext>
            </a:extLst>
          </p:cNvPr>
          <p:cNvSpPr txBox="1"/>
          <p:nvPr/>
        </p:nvSpPr>
        <p:spPr>
          <a:xfrm>
            <a:off x="6411321" y="3237272"/>
            <a:ext cx="4985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54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앞으로 나아갈 길</a:t>
            </a:r>
          </a:p>
        </p:txBody>
      </p:sp>
      <p:pic>
        <p:nvPicPr>
          <p:cNvPr id="9" name="그림 8" descr="텍스트이(가) 표시된 사진&#10;&#10;자동 생성된 설명">
            <a:extLst>
              <a:ext uri="{FF2B5EF4-FFF2-40B4-BE49-F238E27FC236}">
                <a16:creationId xmlns:a16="http://schemas.microsoft.com/office/drawing/2014/main" id="{E6B7F1F1-F8FF-4DCA-A84C-C8694BFA90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251256" y="3237272"/>
            <a:ext cx="1905000" cy="8763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B9A4177-B70C-47F1-AB76-533DBE614696}"/>
              </a:ext>
            </a:extLst>
          </p:cNvPr>
          <p:cNvSpPr txBox="1"/>
          <p:nvPr/>
        </p:nvSpPr>
        <p:spPr>
          <a:xfrm>
            <a:off x="1274808" y="5710050"/>
            <a:ext cx="872867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직업의 종류는 새롭게 생기기도 </a:t>
            </a:r>
            <a:r>
              <a:rPr lang="ko-KR" altLang="en-US" sz="300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하고</a:t>
            </a:r>
            <a:r>
              <a:rPr lang="en-US" altLang="ko-KR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, </a:t>
            </a:r>
            <a:r>
              <a:rPr lang="ko-KR" altLang="en-US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사라지기도 한다</a:t>
            </a:r>
            <a:r>
              <a:rPr lang="en-US" altLang="ko-KR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.</a:t>
            </a:r>
            <a:endParaRPr lang="ko-KR" altLang="en-US" sz="30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A45352E-2E31-468D-9569-52C5D3C09770}"/>
              </a:ext>
            </a:extLst>
          </p:cNvPr>
          <p:cNvSpPr txBox="1"/>
          <p:nvPr/>
        </p:nvSpPr>
        <p:spPr>
          <a:xfrm>
            <a:off x="1274808" y="5036282"/>
            <a:ext cx="964238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직업의 종류는 매우 다양하다</a:t>
            </a:r>
            <a:r>
              <a:rPr lang="en-US" altLang="ko-KR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. </a:t>
            </a:r>
            <a:r>
              <a:rPr lang="ko-KR" altLang="en-US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우리가 알고 있는 것은 극소수</a:t>
            </a:r>
            <a:r>
              <a:rPr lang="en-US" altLang="ko-KR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!</a:t>
            </a:r>
            <a:endParaRPr lang="ko-KR" altLang="en-US" sz="30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89798D22-DAAD-42AA-B2CB-8818B9B857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400" y="4891382"/>
            <a:ext cx="501304" cy="698898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61D77E9B-D600-4199-B449-0EBF44C425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400" y="5521720"/>
            <a:ext cx="501304" cy="698898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3F9DFAAD-1359-47F4-95CC-E896A46776F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7540" y="1434620"/>
            <a:ext cx="720284" cy="921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856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4" grpId="1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선화이(가) 표시된 사진&#10;&#10;자동 생성된 설명">
            <a:extLst>
              <a:ext uri="{FF2B5EF4-FFF2-40B4-BE49-F238E27FC236}">
                <a16:creationId xmlns:a16="http://schemas.microsoft.com/office/drawing/2014/main" id="{C476140D-D8BF-4E81-97E4-C3DBD67805F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3287DD3F-6B0A-4B51-96D2-C4D6DDCD70C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그림 4" descr="텍스트, 스크린샷, 주차장, 디스플레이이(가) 표시된 사진&#10;&#10;자동 생성된 설명">
            <a:extLst>
              <a:ext uri="{FF2B5EF4-FFF2-40B4-BE49-F238E27FC236}">
                <a16:creationId xmlns:a16="http://schemas.microsoft.com/office/drawing/2014/main" id="{CB2F35B1-2B8F-4D36-89A2-95DB4CECB9D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5747" t="25982" r="13111" b="17402"/>
          <a:stretch/>
        </p:blipFill>
        <p:spPr>
          <a:xfrm>
            <a:off x="894031" y="132373"/>
            <a:ext cx="10403937" cy="647849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7E38B5D-3D38-4254-857E-19CB193F0839}"/>
              </a:ext>
            </a:extLst>
          </p:cNvPr>
          <p:cNvSpPr txBox="1"/>
          <p:nvPr/>
        </p:nvSpPr>
        <p:spPr>
          <a:xfrm>
            <a:off x="8816545" y="6538096"/>
            <a:ext cx="38108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자료 출처</a:t>
            </a:r>
            <a:r>
              <a:rPr lang="en-US" altLang="ko-KR" sz="1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: </a:t>
            </a:r>
            <a:r>
              <a:rPr lang="ko-KR" altLang="en-US" sz="1600" b="0" i="0" dirty="0">
                <a:effectLst/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한국직업사전 </a:t>
            </a:r>
            <a:r>
              <a:rPr lang="ko-KR" altLang="en-US" sz="1600" b="0" i="0" dirty="0" err="1">
                <a:effectLst/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통합본</a:t>
            </a:r>
            <a:r>
              <a:rPr lang="ko-KR" altLang="en-US" sz="1600" b="0" i="0" dirty="0">
                <a:effectLst/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 제 </a:t>
            </a:r>
            <a:r>
              <a:rPr lang="en-US" altLang="ko-KR" sz="1600" b="0" i="0" dirty="0">
                <a:effectLst/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5</a:t>
            </a:r>
            <a:r>
              <a:rPr lang="ko-KR" altLang="en-US" sz="1600" b="0" i="0" dirty="0">
                <a:effectLst/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판</a:t>
            </a:r>
            <a:endParaRPr lang="ko-KR" altLang="en-US" sz="16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416864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선화이(가) 표시된 사진&#10;&#10;자동 생성된 설명">
            <a:extLst>
              <a:ext uri="{FF2B5EF4-FFF2-40B4-BE49-F238E27FC236}">
                <a16:creationId xmlns:a16="http://schemas.microsoft.com/office/drawing/2014/main" id="{606E4D38-5316-4F8C-9615-B49D5EA1016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BD48FAF6-2DE0-437A-AB12-0981D97DDFA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04E9B222-F567-4DF5-819E-9028C577279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065" y="265025"/>
            <a:ext cx="9707869" cy="6271702"/>
          </a:xfrm>
          <a:prstGeom prst="rect">
            <a:avLst/>
          </a:prstGeom>
        </p:spPr>
      </p:pic>
      <p:sp>
        <p:nvSpPr>
          <p:cNvPr id="6" name="원형: 비어 있음 5">
            <a:extLst>
              <a:ext uri="{FF2B5EF4-FFF2-40B4-BE49-F238E27FC236}">
                <a16:creationId xmlns:a16="http://schemas.microsoft.com/office/drawing/2014/main" id="{391EFA21-437C-4C1B-88EA-52B6EF046166}"/>
              </a:ext>
            </a:extLst>
          </p:cNvPr>
          <p:cNvSpPr/>
          <p:nvPr/>
        </p:nvSpPr>
        <p:spPr>
          <a:xfrm>
            <a:off x="8811077" y="936525"/>
            <a:ext cx="2226891" cy="991129"/>
          </a:xfrm>
          <a:prstGeom prst="donut">
            <a:avLst>
              <a:gd name="adj" fmla="val 15843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7" name="그림 6" descr="텍스트, 스크린샷, 주차장, 디스플레이이(가) 표시된 사진&#10;&#10;자동 생성된 설명">
            <a:extLst>
              <a:ext uri="{FF2B5EF4-FFF2-40B4-BE49-F238E27FC236}">
                <a16:creationId xmlns:a16="http://schemas.microsoft.com/office/drawing/2014/main" id="{BDD20F95-5A8B-4DD3-BEBB-9EDB19256E0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4043" t="78027" r="15925" b="17355"/>
          <a:stretch/>
        </p:blipFill>
        <p:spPr>
          <a:xfrm>
            <a:off x="494014" y="1872128"/>
            <a:ext cx="11203971" cy="727025"/>
          </a:xfrm>
          <a:prstGeom prst="rect">
            <a:avLst/>
          </a:prstGeom>
        </p:spPr>
      </p:pic>
      <p:sp>
        <p:nvSpPr>
          <p:cNvPr id="8" name="원형: 비어 있음 7">
            <a:extLst>
              <a:ext uri="{FF2B5EF4-FFF2-40B4-BE49-F238E27FC236}">
                <a16:creationId xmlns:a16="http://schemas.microsoft.com/office/drawing/2014/main" id="{223A82B6-8DAB-4004-A406-807514AE2231}"/>
              </a:ext>
            </a:extLst>
          </p:cNvPr>
          <p:cNvSpPr/>
          <p:nvPr/>
        </p:nvSpPr>
        <p:spPr>
          <a:xfrm>
            <a:off x="10099079" y="1727358"/>
            <a:ext cx="1716880" cy="914523"/>
          </a:xfrm>
          <a:prstGeom prst="donut">
            <a:avLst>
              <a:gd name="adj" fmla="val 15843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7A8955-BE1D-4A3B-83C6-5B9E5B8A3B10}"/>
              </a:ext>
            </a:extLst>
          </p:cNvPr>
          <p:cNvSpPr txBox="1"/>
          <p:nvPr/>
        </p:nvSpPr>
        <p:spPr>
          <a:xfrm>
            <a:off x="8816545" y="6538096"/>
            <a:ext cx="38108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자료 출처</a:t>
            </a:r>
            <a:r>
              <a:rPr lang="en-US" altLang="ko-KR" sz="1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: </a:t>
            </a:r>
            <a:r>
              <a:rPr lang="ko-KR" altLang="en-US" sz="1600" b="0" i="0" dirty="0">
                <a:effectLst/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한국직업사전 </a:t>
            </a:r>
            <a:r>
              <a:rPr lang="ko-KR" altLang="en-US" sz="1600" b="0" i="0" dirty="0" err="1">
                <a:effectLst/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통합본</a:t>
            </a:r>
            <a:r>
              <a:rPr lang="ko-KR" altLang="en-US" sz="1600" b="0" i="0" dirty="0">
                <a:effectLst/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 제 </a:t>
            </a:r>
            <a:r>
              <a:rPr lang="en-US" altLang="ko-KR" sz="1600" b="0" i="0" dirty="0">
                <a:effectLst/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5</a:t>
            </a:r>
            <a:r>
              <a:rPr lang="ko-KR" altLang="en-US" sz="1600" b="0" i="0" dirty="0">
                <a:effectLst/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판</a:t>
            </a:r>
            <a:endParaRPr lang="ko-KR" altLang="en-US" sz="16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138253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텍스트, 선화이(가) 표시된 사진&#10;&#10;자동 생성된 설명">
            <a:extLst>
              <a:ext uri="{FF2B5EF4-FFF2-40B4-BE49-F238E27FC236}">
                <a16:creationId xmlns:a16="http://schemas.microsoft.com/office/drawing/2014/main" id="{24DCDF0C-E5E0-4211-8D36-301814D654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1" name="그림 20">
            <a:hlinkClick r:id="rId4"/>
            <a:extLst>
              <a:ext uri="{FF2B5EF4-FFF2-40B4-BE49-F238E27FC236}">
                <a16:creationId xmlns:a16="http://schemas.microsoft.com/office/drawing/2014/main" id="{E3BD1E73-C44C-4692-94B5-38EC8403F0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5266" y="2207943"/>
            <a:ext cx="5462489" cy="3036071"/>
          </a:xfrm>
          <a:prstGeom prst="rect">
            <a:avLst/>
          </a:prstGeom>
        </p:spPr>
      </p:pic>
      <p:pic>
        <p:nvPicPr>
          <p:cNvPr id="20" name="그림 19">
            <a:hlinkClick r:id="rId6"/>
            <a:extLst>
              <a:ext uri="{FF2B5EF4-FFF2-40B4-BE49-F238E27FC236}">
                <a16:creationId xmlns:a16="http://schemas.microsoft.com/office/drawing/2014/main" id="{11A6F552-B609-4DAF-BCCF-48836A9417D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1570" y="2195311"/>
            <a:ext cx="5505165" cy="303607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3169B45-E09B-4E5D-8CBF-EFB943A6BC8C}"/>
              </a:ext>
            </a:extLst>
          </p:cNvPr>
          <p:cNvSpPr txBox="1"/>
          <p:nvPr/>
        </p:nvSpPr>
        <p:spPr>
          <a:xfrm>
            <a:off x="1388582" y="346521"/>
            <a:ext cx="3724096" cy="76944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4400" dirty="0"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장래 희망의 뜻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3218D1-536E-409C-8D80-197B9A89BDA9}"/>
              </a:ext>
            </a:extLst>
          </p:cNvPr>
          <p:cNvSpPr txBox="1"/>
          <p:nvPr/>
        </p:nvSpPr>
        <p:spPr>
          <a:xfrm>
            <a:off x="2452561" y="5691160"/>
            <a:ext cx="15103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N</a:t>
            </a:r>
            <a:r>
              <a:rPr lang="ko-KR" altLang="en-US" sz="4000" dirty="0" err="1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잡러</a:t>
            </a:r>
            <a:endParaRPr lang="ko-KR" altLang="en-US" sz="40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18117E-62DC-4DEB-9C09-559A75CC614F}"/>
              </a:ext>
            </a:extLst>
          </p:cNvPr>
          <p:cNvSpPr txBox="1"/>
          <p:nvPr/>
        </p:nvSpPr>
        <p:spPr>
          <a:xfrm>
            <a:off x="7948543" y="5658561"/>
            <a:ext cx="21980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취미 부자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F971C07-BFEE-4E72-9DC2-8E3F63995D49}"/>
              </a:ext>
            </a:extLst>
          </p:cNvPr>
          <p:cNvSpPr txBox="1"/>
          <p:nvPr/>
        </p:nvSpPr>
        <p:spPr>
          <a:xfrm>
            <a:off x="3597483" y="5205845"/>
            <a:ext cx="24192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사진을 클릭하면 영상 재생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1C857F5-3812-4E47-A44C-D2F9416E221D}"/>
              </a:ext>
            </a:extLst>
          </p:cNvPr>
          <p:cNvSpPr txBox="1"/>
          <p:nvPr/>
        </p:nvSpPr>
        <p:spPr>
          <a:xfrm>
            <a:off x="9290486" y="5205845"/>
            <a:ext cx="24192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사진을 클릭하면 영상 재생</a:t>
            </a:r>
          </a:p>
        </p:txBody>
      </p:sp>
    </p:spTree>
    <p:extLst>
      <p:ext uri="{BB962C8B-B14F-4D97-AF65-F5344CB8AC3E}">
        <p14:creationId xmlns:p14="http://schemas.microsoft.com/office/powerpoint/2010/main" val="4737521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선화이(가) 표시된 사진&#10;&#10;자동 생성된 설명">
            <a:extLst>
              <a:ext uri="{FF2B5EF4-FFF2-40B4-BE49-F238E27FC236}">
                <a16:creationId xmlns:a16="http://schemas.microsoft.com/office/drawing/2014/main" id="{61F72AD8-CA72-4C88-B72F-9D0ACAFA50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3169B45-E09B-4E5D-8CBF-EFB943A6BC8C}"/>
              </a:ext>
            </a:extLst>
          </p:cNvPr>
          <p:cNvSpPr txBox="1"/>
          <p:nvPr/>
        </p:nvSpPr>
        <p:spPr>
          <a:xfrm>
            <a:off x="1388582" y="346521"/>
            <a:ext cx="3724096" cy="76944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4400" dirty="0"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장래 희망의 뜻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10B58BB-B838-4BE7-8B38-214DE2AA54FC}"/>
              </a:ext>
            </a:extLst>
          </p:cNvPr>
          <p:cNvSpPr txBox="1"/>
          <p:nvPr/>
        </p:nvSpPr>
        <p:spPr>
          <a:xfrm>
            <a:off x="3063498" y="2461373"/>
            <a:ext cx="58512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직업은 삶의 한 부분일 뿐이다</a:t>
            </a:r>
            <a:r>
              <a:rPr lang="en-US" altLang="ko-KR" sz="3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.</a:t>
            </a:r>
            <a:endParaRPr lang="ko-KR" altLang="en-US" sz="36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A6840C0-6BAA-43A9-A560-C01D8DB0C4A2}"/>
              </a:ext>
            </a:extLst>
          </p:cNvPr>
          <p:cNvSpPr txBox="1"/>
          <p:nvPr/>
        </p:nvSpPr>
        <p:spPr>
          <a:xfrm>
            <a:off x="614371" y="4864163"/>
            <a:ext cx="109632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4000" dirty="0">
                <a:solidFill>
                  <a:srgbClr val="C00000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인생을 살아가면서 원하는 구체적이고</a:t>
            </a:r>
            <a:r>
              <a:rPr lang="en-US" altLang="ko-KR" sz="4000" dirty="0">
                <a:solidFill>
                  <a:srgbClr val="C00000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, </a:t>
            </a:r>
            <a:r>
              <a:rPr lang="ko-KR" altLang="en-US" sz="4000" dirty="0">
                <a:solidFill>
                  <a:srgbClr val="C00000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행복한 목표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A445A7E-D76A-4736-A1F0-29730EBF31EB}"/>
              </a:ext>
            </a:extLst>
          </p:cNvPr>
          <p:cNvSpPr txBox="1"/>
          <p:nvPr/>
        </p:nvSpPr>
        <p:spPr>
          <a:xfrm>
            <a:off x="496389" y="3480443"/>
            <a:ext cx="109855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3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장래 희망과 진로는 하나의 직업을 의미하는 것이 아니라</a:t>
            </a:r>
            <a:endParaRPr lang="en-US" altLang="ko-KR" sz="36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pic>
        <p:nvPicPr>
          <p:cNvPr id="13" name="그림 12" descr="텍스트이(가) 표시된 사진&#10;&#10;자동 생성된 설명">
            <a:extLst>
              <a:ext uri="{FF2B5EF4-FFF2-40B4-BE49-F238E27FC236}">
                <a16:creationId xmlns:a16="http://schemas.microsoft.com/office/drawing/2014/main" id="{21B690D5-F17E-4787-96DA-6B318C69BC7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61"/>
          <a:stretch/>
        </p:blipFill>
        <p:spPr>
          <a:xfrm rot="5400000">
            <a:off x="5512597" y="1162276"/>
            <a:ext cx="953084" cy="1462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1188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0" grpId="1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>
            <a:extLst>
              <a:ext uri="{FF2B5EF4-FFF2-40B4-BE49-F238E27FC236}">
                <a16:creationId xmlns:a16="http://schemas.microsoft.com/office/drawing/2014/main" id="{D79C9734-AB0B-4CCD-BF3A-47EACA0331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4572"/>
          </a:xfrm>
          <a:prstGeom prst="rect">
            <a:avLst/>
          </a:prstGeom>
        </p:spPr>
      </p:pic>
      <p:pic>
        <p:nvPicPr>
          <p:cNvPr id="50" name="그림 49">
            <a:extLst>
              <a:ext uri="{FF2B5EF4-FFF2-40B4-BE49-F238E27FC236}">
                <a16:creationId xmlns:a16="http://schemas.microsoft.com/office/drawing/2014/main" id="{EFC95E69-04CD-4C05-8387-90B64E7687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416" y="227682"/>
            <a:ext cx="787300" cy="744639"/>
          </a:xfrm>
          <a:prstGeom prst="rect">
            <a:avLst/>
          </a:prstGeom>
        </p:spPr>
      </p:pic>
      <p:pic>
        <p:nvPicPr>
          <p:cNvPr id="51" name="그림 50">
            <a:extLst>
              <a:ext uri="{FF2B5EF4-FFF2-40B4-BE49-F238E27FC236}">
                <a16:creationId xmlns:a16="http://schemas.microsoft.com/office/drawing/2014/main" id="{FFA714FA-1452-49CF-8A25-35C47973DB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1249" y="175743"/>
            <a:ext cx="602078" cy="839394"/>
          </a:xfrm>
          <a:prstGeom prst="rect">
            <a:avLst/>
          </a:prstGeom>
        </p:spPr>
      </p:pic>
      <p:pic>
        <p:nvPicPr>
          <p:cNvPr id="55" name="그림 54">
            <a:extLst>
              <a:ext uri="{FF2B5EF4-FFF2-40B4-BE49-F238E27FC236}">
                <a16:creationId xmlns:a16="http://schemas.microsoft.com/office/drawing/2014/main" id="{6F997749-3F90-440C-9F28-4DB99F1430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5231" y="379961"/>
            <a:ext cx="640482" cy="499717"/>
          </a:xfrm>
          <a:prstGeom prst="rect">
            <a:avLst/>
          </a:prstGeom>
        </p:spPr>
      </p:pic>
      <p:pic>
        <p:nvPicPr>
          <p:cNvPr id="58" name="그림 57">
            <a:extLst>
              <a:ext uri="{FF2B5EF4-FFF2-40B4-BE49-F238E27FC236}">
                <a16:creationId xmlns:a16="http://schemas.microsoft.com/office/drawing/2014/main" id="{1BACFEB6-DF69-4AED-A315-3BCEA119CEE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320900" y="237919"/>
            <a:ext cx="549342" cy="703158"/>
          </a:xfrm>
          <a:prstGeom prst="rect">
            <a:avLst/>
          </a:prstGeom>
        </p:spPr>
      </p:pic>
      <p:pic>
        <p:nvPicPr>
          <p:cNvPr id="59" name="그림 58">
            <a:extLst>
              <a:ext uri="{FF2B5EF4-FFF2-40B4-BE49-F238E27FC236}">
                <a16:creationId xmlns:a16="http://schemas.microsoft.com/office/drawing/2014/main" id="{F80F9AC6-D51C-40B9-821A-157ECADF69E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13626" y="234006"/>
            <a:ext cx="892131" cy="738315"/>
          </a:xfrm>
          <a:prstGeom prst="rect">
            <a:avLst/>
          </a:prstGeom>
        </p:spPr>
      </p:pic>
      <p:pic>
        <p:nvPicPr>
          <p:cNvPr id="60" name="그림 59">
            <a:extLst>
              <a:ext uri="{FF2B5EF4-FFF2-40B4-BE49-F238E27FC236}">
                <a16:creationId xmlns:a16="http://schemas.microsoft.com/office/drawing/2014/main" id="{45ECF391-6759-46BD-9298-4D5A37E996A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69893" y="217930"/>
            <a:ext cx="640483" cy="663690"/>
          </a:xfrm>
          <a:prstGeom prst="rect">
            <a:avLst/>
          </a:prstGeom>
        </p:spPr>
      </p:pic>
      <p:sp>
        <p:nvSpPr>
          <p:cNvPr id="21" name="자유형: 도형 20">
            <a:extLst>
              <a:ext uri="{FF2B5EF4-FFF2-40B4-BE49-F238E27FC236}">
                <a16:creationId xmlns:a16="http://schemas.microsoft.com/office/drawing/2014/main" id="{0CC91C8C-E1DC-47B5-851F-F760ECF572B9}"/>
              </a:ext>
            </a:extLst>
          </p:cNvPr>
          <p:cNvSpPr/>
          <p:nvPr/>
        </p:nvSpPr>
        <p:spPr>
          <a:xfrm>
            <a:off x="6999050" y="4655568"/>
            <a:ext cx="2992388" cy="1708935"/>
          </a:xfrm>
          <a:custGeom>
            <a:avLst/>
            <a:gdLst>
              <a:gd name="connsiteX0" fmla="*/ 2476072 w 2630052"/>
              <a:gd name="connsiteY0" fmla="*/ 0 h 2013735"/>
              <a:gd name="connsiteX1" fmla="*/ 2589087 w 2630052"/>
              <a:gd name="connsiteY1" fmla="*/ 1335640 h 2013735"/>
              <a:gd name="connsiteX2" fmla="*/ 2486346 w 2630052"/>
              <a:gd name="connsiteY2" fmla="*/ 1469204 h 2013735"/>
              <a:gd name="connsiteX3" fmla="*/ 2260314 w 2630052"/>
              <a:gd name="connsiteY3" fmla="*/ 1510301 h 2013735"/>
              <a:gd name="connsiteX4" fmla="*/ 2116476 w 2630052"/>
              <a:gd name="connsiteY4" fmla="*/ 1500027 h 2013735"/>
              <a:gd name="connsiteX5" fmla="*/ 2095928 w 2630052"/>
              <a:gd name="connsiteY5" fmla="*/ 1448656 h 2013735"/>
              <a:gd name="connsiteX6" fmla="*/ 2034283 w 2630052"/>
              <a:gd name="connsiteY6" fmla="*/ 1263721 h 2013735"/>
              <a:gd name="connsiteX7" fmla="*/ 2126750 w 2630052"/>
              <a:gd name="connsiteY7" fmla="*/ 1068512 h 2013735"/>
              <a:gd name="connsiteX8" fmla="*/ 2188395 w 2630052"/>
              <a:gd name="connsiteY8" fmla="*/ 1089060 h 2013735"/>
              <a:gd name="connsiteX9" fmla="*/ 2178121 w 2630052"/>
              <a:gd name="connsiteY9" fmla="*/ 1335640 h 2013735"/>
              <a:gd name="connsiteX10" fmla="*/ 2044557 w 2630052"/>
              <a:gd name="connsiteY10" fmla="*/ 1530849 h 2013735"/>
              <a:gd name="connsiteX11" fmla="*/ 1941815 w 2630052"/>
              <a:gd name="connsiteY11" fmla="*/ 1623317 h 2013735"/>
              <a:gd name="connsiteX12" fmla="*/ 1880170 w 2630052"/>
              <a:gd name="connsiteY12" fmla="*/ 1643865 h 2013735"/>
              <a:gd name="connsiteX13" fmla="*/ 1767155 w 2630052"/>
              <a:gd name="connsiteY13" fmla="*/ 1674687 h 2013735"/>
              <a:gd name="connsiteX14" fmla="*/ 1623317 w 2630052"/>
              <a:gd name="connsiteY14" fmla="*/ 1664413 h 2013735"/>
              <a:gd name="connsiteX15" fmla="*/ 1417833 w 2630052"/>
              <a:gd name="connsiteY15" fmla="*/ 1530849 h 2013735"/>
              <a:gd name="connsiteX16" fmla="*/ 1222624 w 2630052"/>
              <a:gd name="connsiteY16" fmla="*/ 1387011 h 2013735"/>
              <a:gd name="connsiteX17" fmla="*/ 1181528 w 2630052"/>
              <a:gd name="connsiteY17" fmla="*/ 1325366 h 2013735"/>
              <a:gd name="connsiteX18" fmla="*/ 1160979 w 2630052"/>
              <a:gd name="connsiteY18" fmla="*/ 1243173 h 2013735"/>
              <a:gd name="connsiteX19" fmla="*/ 1294544 w 2630052"/>
              <a:gd name="connsiteY19" fmla="*/ 1027415 h 2013735"/>
              <a:gd name="connsiteX20" fmla="*/ 1284269 w 2630052"/>
              <a:gd name="connsiteY20" fmla="*/ 1232899 h 2013735"/>
              <a:gd name="connsiteX21" fmla="*/ 1119883 w 2630052"/>
              <a:gd name="connsiteY21" fmla="*/ 1500027 h 2013735"/>
              <a:gd name="connsiteX22" fmla="*/ 760287 w 2630052"/>
              <a:gd name="connsiteY22" fmla="*/ 1869896 h 2013735"/>
              <a:gd name="connsiteX23" fmla="*/ 698642 w 2630052"/>
              <a:gd name="connsiteY23" fmla="*/ 1921267 h 2013735"/>
              <a:gd name="connsiteX24" fmla="*/ 534256 w 2630052"/>
              <a:gd name="connsiteY24" fmla="*/ 1982912 h 2013735"/>
              <a:gd name="connsiteX25" fmla="*/ 472611 w 2630052"/>
              <a:gd name="connsiteY25" fmla="*/ 2013735 h 2013735"/>
              <a:gd name="connsiteX26" fmla="*/ 267128 w 2630052"/>
              <a:gd name="connsiteY26" fmla="*/ 2003460 h 2013735"/>
              <a:gd name="connsiteX27" fmla="*/ 30822 w 2630052"/>
              <a:gd name="connsiteY27" fmla="*/ 1993186 h 2013735"/>
              <a:gd name="connsiteX28" fmla="*/ 0 w 2630052"/>
              <a:gd name="connsiteY28" fmla="*/ 1982912 h 2013735"/>
              <a:gd name="connsiteX0" fmla="*/ 2476072 w 2630052"/>
              <a:gd name="connsiteY0" fmla="*/ 0 h 2013735"/>
              <a:gd name="connsiteX1" fmla="*/ 2589087 w 2630052"/>
              <a:gd name="connsiteY1" fmla="*/ 1335640 h 2013735"/>
              <a:gd name="connsiteX2" fmla="*/ 2486346 w 2630052"/>
              <a:gd name="connsiteY2" fmla="*/ 1469204 h 2013735"/>
              <a:gd name="connsiteX3" fmla="*/ 2260314 w 2630052"/>
              <a:gd name="connsiteY3" fmla="*/ 1510301 h 2013735"/>
              <a:gd name="connsiteX4" fmla="*/ 2116476 w 2630052"/>
              <a:gd name="connsiteY4" fmla="*/ 1500027 h 2013735"/>
              <a:gd name="connsiteX5" fmla="*/ 2095928 w 2630052"/>
              <a:gd name="connsiteY5" fmla="*/ 1448656 h 2013735"/>
              <a:gd name="connsiteX6" fmla="*/ 2034283 w 2630052"/>
              <a:gd name="connsiteY6" fmla="*/ 1263721 h 2013735"/>
              <a:gd name="connsiteX7" fmla="*/ 2126750 w 2630052"/>
              <a:gd name="connsiteY7" fmla="*/ 1068512 h 2013735"/>
              <a:gd name="connsiteX8" fmla="*/ 2188395 w 2630052"/>
              <a:gd name="connsiteY8" fmla="*/ 1089060 h 2013735"/>
              <a:gd name="connsiteX9" fmla="*/ 2178121 w 2630052"/>
              <a:gd name="connsiteY9" fmla="*/ 1335640 h 2013735"/>
              <a:gd name="connsiteX10" fmla="*/ 2044557 w 2630052"/>
              <a:gd name="connsiteY10" fmla="*/ 1530849 h 2013735"/>
              <a:gd name="connsiteX11" fmla="*/ 1941815 w 2630052"/>
              <a:gd name="connsiteY11" fmla="*/ 1623317 h 2013735"/>
              <a:gd name="connsiteX12" fmla="*/ 1880170 w 2630052"/>
              <a:gd name="connsiteY12" fmla="*/ 1643865 h 2013735"/>
              <a:gd name="connsiteX13" fmla="*/ 1767155 w 2630052"/>
              <a:gd name="connsiteY13" fmla="*/ 1674687 h 2013735"/>
              <a:gd name="connsiteX14" fmla="*/ 1623317 w 2630052"/>
              <a:gd name="connsiteY14" fmla="*/ 1664413 h 2013735"/>
              <a:gd name="connsiteX15" fmla="*/ 1417833 w 2630052"/>
              <a:gd name="connsiteY15" fmla="*/ 1530849 h 2013735"/>
              <a:gd name="connsiteX16" fmla="*/ 1222624 w 2630052"/>
              <a:gd name="connsiteY16" fmla="*/ 1387011 h 2013735"/>
              <a:gd name="connsiteX17" fmla="*/ 1181528 w 2630052"/>
              <a:gd name="connsiteY17" fmla="*/ 1325366 h 2013735"/>
              <a:gd name="connsiteX18" fmla="*/ 823795 w 2630052"/>
              <a:gd name="connsiteY18" fmla="*/ 1243173 h 2013735"/>
              <a:gd name="connsiteX19" fmla="*/ 1294544 w 2630052"/>
              <a:gd name="connsiteY19" fmla="*/ 1027415 h 2013735"/>
              <a:gd name="connsiteX20" fmla="*/ 1284269 w 2630052"/>
              <a:gd name="connsiteY20" fmla="*/ 1232899 h 2013735"/>
              <a:gd name="connsiteX21" fmla="*/ 1119883 w 2630052"/>
              <a:gd name="connsiteY21" fmla="*/ 1500027 h 2013735"/>
              <a:gd name="connsiteX22" fmla="*/ 760287 w 2630052"/>
              <a:gd name="connsiteY22" fmla="*/ 1869896 h 2013735"/>
              <a:gd name="connsiteX23" fmla="*/ 698642 w 2630052"/>
              <a:gd name="connsiteY23" fmla="*/ 1921267 h 2013735"/>
              <a:gd name="connsiteX24" fmla="*/ 534256 w 2630052"/>
              <a:gd name="connsiteY24" fmla="*/ 1982912 h 2013735"/>
              <a:gd name="connsiteX25" fmla="*/ 472611 w 2630052"/>
              <a:gd name="connsiteY25" fmla="*/ 2013735 h 2013735"/>
              <a:gd name="connsiteX26" fmla="*/ 267128 w 2630052"/>
              <a:gd name="connsiteY26" fmla="*/ 2003460 h 2013735"/>
              <a:gd name="connsiteX27" fmla="*/ 30822 w 2630052"/>
              <a:gd name="connsiteY27" fmla="*/ 1993186 h 2013735"/>
              <a:gd name="connsiteX28" fmla="*/ 0 w 2630052"/>
              <a:gd name="connsiteY28" fmla="*/ 1982912 h 2013735"/>
              <a:gd name="connsiteX0" fmla="*/ 2476072 w 2630052"/>
              <a:gd name="connsiteY0" fmla="*/ 0 h 2013735"/>
              <a:gd name="connsiteX1" fmla="*/ 2589087 w 2630052"/>
              <a:gd name="connsiteY1" fmla="*/ 1335640 h 2013735"/>
              <a:gd name="connsiteX2" fmla="*/ 2486346 w 2630052"/>
              <a:gd name="connsiteY2" fmla="*/ 1469204 h 2013735"/>
              <a:gd name="connsiteX3" fmla="*/ 2260314 w 2630052"/>
              <a:gd name="connsiteY3" fmla="*/ 1510301 h 2013735"/>
              <a:gd name="connsiteX4" fmla="*/ 2116476 w 2630052"/>
              <a:gd name="connsiteY4" fmla="*/ 1500027 h 2013735"/>
              <a:gd name="connsiteX5" fmla="*/ 2095928 w 2630052"/>
              <a:gd name="connsiteY5" fmla="*/ 1448656 h 2013735"/>
              <a:gd name="connsiteX6" fmla="*/ 2034283 w 2630052"/>
              <a:gd name="connsiteY6" fmla="*/ 1263721 h 2013735"/>
              <a:gd name="connsiteX7" fmla="*/ 2126750 w 2630052"/>
              <a:gd name="connsiteY7" fmla="*/ 1068512 h 2013735"/>
              <a:gd name="connsiteX8" fmla="*/ 2188395 w 2630052"/>
              <a:gd name="connsiteY8" fmla="*/ 1089060 h 2013735"/>
              <a:gd name="connsiteX9" fmla="*/ 2178121 w 2630052"/>
              <a:gd name="connsiteY9" fmla="*/ 1335640 h 2013735"/>
              <a:gd name="connsiteX10" fmla="*/ 2044557 w 2630052"/>
              <a:gd name="connsiteY10" fmla="*/ 1530849 h 2013735"/>
              <a:gd name="connsiteX11" fmla="*/ 1941815 w 2630052"/>
              <a:gd name="connsiteY11" fmla="*/ 1623317 h 2013735"/>
              <a:gd name="connsiteX12" fmla="*/ 1880170 w 2630052"/>
              <a:gd name="connsiteY12" fmla="*/ 1643865 h 2013735"/>
              <a:gd name="connsiteX13" fmla="*/ 1767155 w 2630052"/>
              <a:gd name="connsiteY13" fmla="*/ 1674687 h 2013735"/>
              <a:gd name="connsiteX14" fmla="*/ 1623317 w 2630052"/>
              <a:gd name="connsiteY14" fmla="*/ 1664413 h 2013735"/>
              <a:gd name="connsiteX15" fmla="*/ 1417833 w 2630052"/>
              <a:gd name="connsiteY15" fmla="*/ 1530849 h 2013735"/>
              <a:gd name="connsiteX16" fmla="*/ 1222624 w 2630052"/>
              <a:gd name="connsiteY16" fmla="*/ 1387011 h 2013735"/>
              <a:gd name="connsiteX17" fmla="*/ 988567 w 2630052"/>
              <a:gd name="connsiteY17" fmla="*/ 1414266 h 2013735"/>
              <a:gd name="connsiteX18" fmla="*/ 823795 w 2630052"/>
              <a:gd name="connsiteY18" fmla="*/ 1243173 h 2013735"/>
              <a:gd name="connsiteX19" fmla="*/ 1294544 w 2630052"/>
              <a:gd name="connsiteY19" fmla="*/ 1027415 h 2013735"/>
              <a:gd name="connsiteX20" fmla="*/ 1284269 w 2630052"/>
              <a:gd name="connsiteY20" fmla="*/ 1232899 h 2013735"/>
              <a:gd name="connsiteX21" fmla="*/ 1119883 w 2630052"/>
              <a:gd name="connsiteY21" fmla="*/ 1500027 h 2013735"/>
              <a:gd name="connsiteX22" fmla="*/ 760287 w 2630052"/>
              <a:gd name="connsiteY22" fmla="*/ 1869896 h 2013735"/>
              <a:gd name="connsiteX23" fmla="*/ 698642 w 2630052"/>
              <a:gd name="connsiteY23" fmla="*/ 1921267 h 2013735"/>
              <a:gd name="connsiteX24" fmla="*/ 534256 w 2630052"/>
              <a:gd name="connsiteY24" fmla="*/ 1982912 h 2013735"/>
              <a:gd name="connsiteX25" fmla="*/ 472611 w 2630052"/>
              <a:gd name="connsiteY25" fmla="*/ 2013735 h 2013735"/>
              <a:gd name="connsiteX26" fmla="*/ 267128 w 2630052"/>
              <a:gd name="connsiteY26" fmla="*/ 2003460 h 2013735"/>
              <a:gd name="connsiteX27" fmla="*/ 30822 w 2630052"/>
              <a:gd name="connsiteY27" fmla="*/ 1993186 h 2013735"/>
              <a:gd name="connsiteX28" fmla="*/ 0 w 2630052"/>
              <a:gd name="connsiteY28" fmla="*/ 1982912 h 2013735"/>
              <a:gd name="connsiteX0" fmla="*/ 2476072 w 2630052"/>
              <a:gd name="connsiteY0" fmla="*/ 0 h 2013735"/>
              <a:gd name="connsiteX1" fmla="*/ 2589087 w 2630052"/>
              <a:gd name="connsiteY1" fmla="*/ 1335640 h 2013735"/>
              <a:gd name="connsiteX2" fmla="*/ 2486346 w 2630052"/>
              <a:gd name="connsiteY2" fmla="*/ 1469204 h 2013735"/>
              <a:gd name="connsiteX3" fmla="*/ 2260314 w 2630052"/>
              <a:gd name="connsiteY3" fmla="*/ 1510301 h 2013735"/>
              <a:gd name="connsiteX4" fmla="*/ 2116476 w 2630052"/>
              <a:gd name="connsiteY4" fmla="*/ 1500027 h 2013735"/>
              <a:gd name="connsiteX5" fmla="*/ 2095928 w 2630052"/>
              <a:gd name="connsiteY5" fmla="*/ 1448656 h 2013735"/>
              <a:gd name="connsiteX6" fmla="*/ 2034283 w 2630052"/>
              <a:gd name="connsiteY6" fmla="*/ 1263721 h 2013735"/>
              <a:gd name="connsiteX7" fmla="*/ 2126750 w 2630052"/>
              <a:gd name="connsiteY7" fmla="*/ 1068512 h 2013735"/>
              <a:gd name="connsiteX8" fmla="*/ 2188395 w 2630052"/>
              <a:gd name="connsiteY8" fmla="*/ 1089060 h 2013735"/>
              <a:gd name="connsiteX9" fmla="*/ 2178121 w 2630052"/>
              <a:gd name="connsiteY9" fmla="*/ 1335640 h 2013735"/>
              <a:gd name="connsiteX10" fmla="*/ 2044557 w 2630052"/>
              <a:gd name="connsiteY10" fmla="*/ 1530849 h 2013735"/>
              <a:gd name="connsiteX11" fmla="*/ 1941815 w 2630052"/>
              <a:gd name="connsiteY11" fmla="*/ 1623317 h 2013735"/>
              <a:gd name="connsiteX12" fmla="*/ 1880170 w 2630052"/>
              <a:gd name="connsiteY12" fmla="*/ 1643865 h 2013735"/>
              <a:gd name="connsiteX13" fmla="*/ 1767155 w 2630052"/>
              <a:gd name="connsiteY13" fmla="*/ 1674687 h 2013735"/>
              <a:gd name="connsiteX14" fmla="*/ 1623317 w 2630052"/>
              <a:gd name="connsiteY14" fmla="*/ 1664413 h 2013735"/>
              <a:gd name="connsiteX15" fmla="*/ 1417833 w 2630052"/>
              <a:gd name="connsiteY15" fmla="*/ 1530849 h 2013735"/>
              <a:gd name="connsiteX16" fmla="*/ 1222624 w 2630052"/>
              <a:gd name="connsiteY16" fmla="*/ 1387011 h 2013735"/>
              <a:gd name="connsiteX17" fmla="*/ 988567 w 2630052"/>
              <a:gd name="connsiteY17" fmla="*/ 1414266 h 2013735"/>
              <a:gd name="connsiteX18" fmla="*/ 827654 w 2630052"/>
              <a:gd name="connsiteY18" fmla="*/ 1109823 h 2013735"/>
              <a:gd name="connsiteX19" fmla="*/ 1294544 w 2630052"/>
              <a:gd name="connsiteY19" fmla="*/ 1027415 h 2013735"/>
              <a:gd name="connsiteX20" fmla="*/ 1284269 w 2630052"/>
              <a:gd name="connsiteY20" fmla="*/ 1232899 h 2013735"/>
              <a:gd name="connsiteX21" fmla="*/ 1119883 w 2630052"/>
              <a:gd name="connsiteY21" fmla="*/ 1500027 h 2013735"/>
              <a:gd name="connsiteX22" fmla="*/ 760287 w 2630052"/>
              <a:gd name="connsiteY22" fmla="*/ 1869896 h 2013735"/>
              <a:gd name="connsiteX23" fmla="*/ 698642 w 2630052"/>
              <a:gd name="connsiteY23" fmla="*/ 1921267 h 2013735"/>
              <a:gd name="connsiteX24" fmla="*/ 534256 w 2630052"/>
              <a:gd name="connsiteY24" fmla="*/ 1982912 h 2013735"/>
              <a:gd name="connsiteX25" fmla="*/ 472611 w 2630052"/>
              <a:gd name="connsiteY25" fmla="*/ 2013735 h 2013735"/>
              <a:gd name="connsiteX26" fmla="*/ 267128 w 2630052"/>
              <a:gd name="connsiteY26" fmla="*/ 2003460 h 2013735"/>
              <a:gd name="connsiteX27" fmla="*/ 30822 w 2630052"/>
              <a:gd name="connsiteY27" fmla="*/ 1993186 h 2013735"/>
              <a:gd name="connsiteX28" fmla="*/ 0 w 2630052"/>
              <a:gd name="connsiteY28" fmla="*/ 1982912 h 2013735"/>
              <a:gd name="connsiteX0" fmla="*/ 2476072 w 2630052"/>
              <a:gd name="connsiteY0" fmla="*/ 0 h 2013735"/>
              <a:gd name="connsiteX1" fmla="*/ 2589087 w 2630052"/>
              <a:gd name="connsiteY1" fmla="*/ 1335640 h 2013735"/>
              <a:gd name="connsiteX2" fmla="*/ 2486346 w 2630052"/>
              <a:gd name="connsiteY2" fmla="*/ 1469204 h 2013735"/>
              <a:gd name="connsiteX3" fmla="*/ 2260314 w 2630052"/>
              <a:gd name="connsiteY3" fmla="*/ 1510301 h 2013735"/>
              <a:gd name="connsiteX4" fmla="*/ 2116476 w 2630052"/>
              <a:gd name="connsiteY4" fmla="*/ 1500027 h 2013735"/>
              <a:gd name="connsiteX5" fmla="*/ 2095928 w 2630052"/>
              <a:gd name="connsiteY5" fmla="*/ 1448656 h 2013735"/>
              <a:gd name="connsiteX6" fmla="*/ 2034283 w 2630052"/>
              <a:gd name="connsiteY6" fmla="*/ 1263721 h 2013735"/>
              <a:gd name="connsiteX7" fmla="*/ 2126750 w 2630052"/>
              <a:gd name="connsiteY7" fmla="*/ 1068512 h 2013735"/>
              <a:gd name="connsiteX8" fmla="*/ 2188395 w 2630052"/>
              <a:gd name="connsiteY8" fmla="*/ 1089060 h 2013735"/>
              <a:gd name="connsiteX9" fmla="*/ 2178121 w 2630052"/>
              <a:gd name="connsiteY9" fmla="*/ 1335640 h 2013735"/>
              <a:gd name="connsiteX10" fmla="*/ 2044557 w 2630052"/>
              <a:gd name="connsiteY10" fmla="*/ 1530849 h 2013735"/>
              <a:gd name="connsiteX11" fmla="*/ 1941815 w 2630052"/>
              <a:gd name="connsiteY11" fmla="*/ 1623317 h 2013735"/>
              <a:gd name="connsiteX12" fmla="*/ 1880170 w 2630052"/>
              <a:gd name="connsiteY12" fmla="*/ 1643865 h 2013735"/>
              <a:gd name="connsiteX13" fmla="*/ 1767155 w 2630052"/>
              <a:gd name="connsiteY13" fmla="*/ 1674687 h 2013735"/>
              <a:gd name="connsiteX14" fmla="*/ 1623317 w 2630052"/>
              <a:gd name="connsiteY14" fmla="*/ 1664413 h 2013735"/>
              <a:gd name="connsiteX15" fmla="*/ 1417833 w 2630052"/>
              <a:gd name="connsiteY15" fmla="*/ 1530849 h 2013735"/>
              <a:gd name="connsiteX16" fmla="*/ 1222624 w 2630052"/>
              <a:gd name="connsiteY16" fmla="*/ 1387011 h 2013735"/>
              <a:gd name="connsiteX17" fmla="*/ 988567 w 2630052"/>
              <a:gd name="connsiteY17" fmla="*/ 1414266 h 2013735"/>
              <a:gd name="connsiteX18" fmla="*/ 827654 w 2630052"/>
              <a:gd name="connsiteY18" fmla="*/ 1109823 h 2013735"/>
              <a:gd name="connsiteX19" fmla="*/ 1213500 w 2630052"/>
              <a:gd name="connsiteY19" fmla="*/ 1040115 h 2013735"/>
              <a:gd name="connsiteX20" fmla="*/ 1284269 w 2630052"/>
              <a:gd name="connsiteY20" fmla="*/ 1232899 h 2013735"/>
              <a:gd name="connsiteX21" fmla="*/ 1119883 w 2630052"/>
              <a:gd name="connsiteY21" fmla="*/ 1500027 h 2013735"/>
              <a:gd name="connsiteX22" fmla="*/ 760287 w 2630052"/>
              <a:gd name="connsiteY22" fmla="*/ 1869896 h 2013735"/>
              <a:gd name="connsiteX23" fmla="*/ 698642 w 2630052"/>
              <a:gd name="connsiteY23" fmla="*/ 1921267 h 2013735"/>
              <a:gd name="connsiteX24" fmla="*/ 534256 w 2630052"/>
              <a:gd name="connsiteY24" fmla="*/ 1982912 h 2013735"/>
              <a:gd name="connsiteX25" fmla="*/ 472611 w 2630052"/>
              <a:gd name="connsiteY25" fmla="*/ 2013735 h 2013735"/>
              <a:gd name="connsiteX26" fmla="*/ 267128 w 2630052"/>
              <a:gd name="connsiteY26" fmla="*/ 2003460 h 2013735"/>
              <a:gd name="connsiteX27" fmla="*/ 30822 w 2630052"/>
              <a:gd name="connsiteY27" fmla="*/ 1993186 h 2013735"/>
              <a:gd name="connsiteX28" fmla="*/ 0 w 2630052"/>
              <a:gd name="connsiteY28" fmla="*/ 1982912 h 2013735"/>
              <a:gd name="connsiteX0" fmla="*/ 2476072 w 2630052"/>
              <a:gd name="connsiteY0" fmla="*/ 0 h 2013735"/>
              <a:gd name="connsiteX1" fmla="*/ 2589087 w 2630052"/>
              <a:gd name="connsiteY1" fmla="*/ 1335640 h 2013735"/>
              <a:gd name="connsiteX2" fmla="*/ 2486346 w 2630052"/>
              <a:gd name="connsiteY2" fmla="*/ 1469204 h 2013735"/>
              <a:gd name="connsiteX3" fmla="*/ 2260314 w 2630052"/>
              <a:gd name="connsiteY3" fmla="*/ 1510301 h 2013735"/>
              <a:gd name="connsiteX4" fmla="*/ 2116476 w 2630052"/>
              <a:gd name="connsiteY4" fmla="*/ 1500027 h 2013735"/>
              <a:gd name="connsiteX5" fmla="*/ 2095928 w 2630052"/>
              <a:gd name="connsiteY5" fmla="*/ 1448656 h 2013735"/>
              <a:gd name="connsiteX6" fmla="*/ 2034283 w 2630052"/>
              <a:gd name="connsiteY6" fmla="*/ 1263721 h 2013735"/>
              <a:gd name="connsiteX7" fmla="*/ 2126750 w 2630052"/>
              <a:gd name="connsiteY7" fmla="*/ 1068512 h 2013735"/>
              <a:gd name="connsiteX8" fmla="*/ 2188395 w 2630052"/>
              <a:gd name="connsiteY8" fmla="*/ 1089060 h 2013735"/>
              <a:gd name="connsiteX9" fmla="*/ 2178121 w 2630052"/>
              <a:gd name="connsiteY9" fmla="*/ 1335640 h 2013735"/>
              <a:gd name="connsiteX10" fmla="*/ 2044557 w 2630052"/>
              <a:gd name="connsiteY10" fmla="*/ 1530849 h 2013735"/>
              <a:gd name="connsiteX11" fmla="*/ 1941815 w 2630052"/>
              <a:gd name="connsiteY11" fmla="*/ 1623317 h 2013735"/>
              <a:gd name="connsiteX12" fmla="*/ 1880170 w 2630052"/>
              <a:gd name="connsiteY12" fmla="*/ 1643865 h 2013735"/>
              <a:gd name="connsiteX13" fmla="*/ 1767155 w 2630052"/>
              <a:gd name="connsiteY13" fmla="*/ 1674687 h 2013735"/>
              <a:gd name="connsiteX14" fmla="*/ 1623317 w 2630052"/>
              <a:gd name="connsiteY14" fmla="*/ 1664413 h 2013735"/>
              <a:gd name="connsiteX15" fmla="*/ 1417833 w 2630052"/>
              <a:gd name="connsiteY15" fmla="*/ 1530849 h 2013735"/>
              <a:gd name="connsiteX16" fmla="*/ 1222624 w 2630052"/>
              <a:gd name="connsiteY16" fmla="*/ 1387011 h 2013735"/>
              <a:gd name="connsiteX17" fmla="*/ 911382 w 2630052"/>
              <a:gd name="connsiteY17" fmla="*/ 1360291 h 2013735"/>
              <a:gd name="connsiteX18" fmla="*/ 827654 w 2630052"/>
              <a:gd name="connsiteY18" fmla="*/ 1109823 h 2013735"/>
              <a:gd name="connsiteX19" fmla="*/ 1213500 w 2630052"/>
              <a:gd name="connsiteY19" fmla="*/ 1040115 h 2013735"/>
              <a:gd name="connsiteX20" fmla="*/ 1284269 w 2630052"/>
              <a:gd name="connsiteY20" fmla="*/ 1232899 h 2013735"/>
              <a:gd name="connsiteX21" fmla="*/ 1119883 w 2630052"/>
              <a:gd name="connsiteY21" fmla="*/ 1500027 h 2013735"/>
              <a:gd name="connsiteX22" fmla="*/ 760287 w 2630052"/>
              <a:gd name="connsiteY22" fmla="*/ 1869896 h 2013735"/>
              <a:gd name="connsiteX23" fmla="*/ 698642 w 2630052"/>
              <a:gd name="connsiteY23" fmla="*/ 1921267 h 2013735"/>
              <a:gd name="connsiteX24" fmla="*/ 534256 w 2630052"/>
              <a:gd name="connsiteY24" fmla="*/ 1982912 h 2013735"/>
              <a:gd name="connsiteX25" fmla="*/ 472611 w 2630052"/>
              <a:gd name="connsiteY25" fmla="*/ 2013735 h 2013735"/>
              <a:gd name="connsiteX26" fmla="*/ 267128 w 2630052"/>
              <a:gd name="connsiteY26" fmla="*/ 2003460 h 2013735"/>
              <a:gd name="connsiteX27" fmla="*/ 30822 w 2630052"/>
              <a:gd name="connsiteY27" fmla="*/ 1993186 h 2013735"/>
              <a:gd name="connsiteX28" fmla="*/ 0 w 2630052"/>
              <a:gd name="connsiteY28" fmla="*/ 1982912 h 2013735"/>
              <a:gd name="connsiteX0" fmla="*/ 2476072 w 2630052"/>
              <a:gd name="connsiteY0" fmla="*/ 0 h 2013735"/>
              <a:gd name="connsiteX1" fmla="*/ 2589087 w 2630052"/>
              <a:gd name="connsiteY1" fmla="*/ 1335640 h 2013735"/>
              <a:gd name="connsiteX2" fmla="*/ 2486346 w 2630052"/>
              <a:gd name="connsiteY2" fmla="*/ 1469204 h 2013735"/>
              <a:gd name="connsiteX3" fmla="*/ 2260314 w 2630052"/>
              <a:gd name="connsiteY3" fmla="*/ 1510301 h 2013735"/>
              <a:gd name="connsiteX4" fmla="*/ 2116476 w 2630052"/>
              <a:gd name="connsiteY4" fmla="*/ 1500027 h 2013735"/>
              <a:gd name="connsiteX5" fmla="*/ 2095928 w 2630052"/>
              <a:gd name="connsiteY5" fmla="*/ 1448656 h 2013735"/>
              <a:gd name="connsiteX6" fmla="*/ 1968676 w 2630052"/>
              <a:gd name="connsiteY6" fmla="*/ 1273246 h 2013735"/>
              <a:gd name="connsiteX7" fmla="*/ 2126750 w 2630052"/>
              <a:gd name="connsiteY7" fmla="*/ 1068512 h 2013735"/>
              <a:gd name="connsiteX8" fmla="*/ 2188395 w 2630052"/>
              <a:gd name="connsiteY8" fmla="*/ 1089060 h 2013735"/>
              <a:gd name="connsiteX9" fmla="*/ 2178121 w 2630052"/>
              <a:gd name="connsiteY9" fmla="*/ 1335640 h 2013735"/>
              <a:gd name="connsiteX10" fmla="*/ 2044557 w 2630052"/>
              <a:gd name="connsiteY10" fmla="*/ 1530849 h 2013735"/>
              <a:gd name="connsiteX11" fmla="*/ 1941815 w 2630052"/>
              <a:gd name="connsiteY11" fmla="*/ 1623317 h 2013735"/>
              <a:gd name="connsiteX12" fmla="*/ 1880170 w 2630052"/>
              <a:gd name="connsiteY12" fmla="*/ 1643865 h 2013735"/>
              <a:gd name="connsiteX13" fmla="*/ 1767155 w 2630052"/>
              <a:gd name="connsiteY13" fmla="*/ 1674687 h 2013735"/>
              <a:gd name="connsiteX14" fmla="*/ 1623317 w 2630052"/>
              <a:gd name="connsiteY14" fmla="*/ 1664413 h 2013735"/>
              <a:gd name="connsiteX15" fmla="*/ 1417833 w 2630052"/>
              <a:gd name="connsiteY15" fmla="*/ 1530849 h 2013735"/>
              <a:gd name="connsiteX16" fmla="*/ 1222624 w 2630052"/>
              <a:gd name="connsiteY16" fmla="*/ 1387011 h 2013735"/>
              <a:gd name="connsiteX17" fmla="*/ 911382 w 2630052"/>
              <a:gd name="connsiteY17" fmla="*/ 1360291 h 2013735"/>
              <a:gd name="connsiteX18" fmla="*/ 827654 w 2630052"/>
              <a:gd name="connsiteY18" fmla="*/ 1109823 h 2013735"/>
              <a:gd name="connsiteX19" fmla="*/ 1213500 w 2630052"/>
              <a:gd name="connsiteY19" fmla="*/ 1040115 h 2013735"/>
              <a:gd name="connsiteX20" fmla="*/ 1284269 w 2630052"/>
              <a:gd name="connsiteY20" fmla="*/ 1232899 h 2013735"/>
              <a:gd name="connsiteX21" fmla="*/ 1119883 w 2630052"/>
              <a:gd name="connsiteY21" fmla="*/ 1500027 h 2013735"/>
              <a:gd name="connsiteX22" fmla="*/ 760287 w 2630052"/>
              <a:gd name="connsiteY22" fmla="*/ 1869896 h 2013735"/>
              <a:gd name="connsiteX23" fmla="*/ 698642 w 2630052"/>
              <a:gd name="connsiteY23" fmla="*/ 1921267 h 2013735"/>
              <a:gd name="connsiteX24" fmla="*/ 534256 w 2630052"/>
              <a:gd name="connsiteY24" fmla="*/ 1982912 h 2013735"/>
              <a:gd name="connsiteX25" fmla="*/ 472611 w 2630052"/>
              <a:gd name="connsiteY25" fmla="*/ 2013735 h 2013735"/>
              <a:gd name="connsiteX26" fmla="*/ 267128 w 2630052"/>
              <a:gd name="connsiteY26" fmla="*/ 2003460 h 2013735"/>
              <a:gd name="connsiteX27" fmla="*/ 30822 w 2630052"/>
              <a:gd name="connsiteY27" fmla="*/ 1993186 h 2013735"/>
              <a:gd name="connsiteX28" fmla="*/ 0 w 2630052"/>
              <a:gd name="connsiteY28" fmla="*/ 1982912 h 2013735"/>
              <a:gd name="connsiteX0" fmla="*/ 2476072 w 2630052"/>
              <a:gd name="connsiteY0" fmla="*/ 0 h 2013735"/>
              <a:gd name="connsiteX1" fmla="*/ 2589087 w 2630052"/>
              <a:gd name="connsiteY1" fmla="*/ 1335640 h 2013735"/>
              <a:gd name="connsiteX2" fmla="*/ 2486346 w 2630052"/>
              <a:gd name="connsiteY2" fmla="*/ 1469204 h 2013735"/>
              <a:gd name="connsiteX3" fmla="*/ 2260314 w 2630052"/>
              <a:gd name="connsiteY3" fmla="*/ 1510301 h 2013735"/>
              <a:gd name="connsiteX4" fmla="*/ 2116476 w 2630052"/>
              <a:gd name="connsiteY4" fmla="*/ 1500027 h 2013735"/>
              <a:gd name="connsiteX5" fmla="*/ 2095928 w 2630052"/>
              <a:gd name="connsiteY5" fmla="*/ 1448656 h 2013735"/>
              <a:gd name="connsiteX6" fmla="*/ 1968676 w 2630052"/>
              <a:gd name="connsiteY6" fmla="*/ 1273246 h 2013735"/>
              <a:gd name="connsiteX7" fmla="*/ 2126750 w 2630052"/>
              <a:gd name="connsiteY7" fmla="*/ 1068512 h 2013735"/>
              <a:gd name="connsiteX8" fmla="*/ 2188395 w 2630052"/>
              <a:gd name="connsiteY8" fmla="*/ 1089060 h 2013735"/>
              <a:gd name="connsiteX9" fmla="*/ 2178121 w 2630052"/>
              <a:gd name="connsiteY9" fmla="*/ 1335640 h 2013735"/>
              <a:gd name="connsiteX10" fmla="*/ 2044557 w 2630052"/>
              <a:gd name="connsiteY10" fmla="*/ 1530849 h 2013735"/>
              <a:gd name="connsiteX11" fmla="*/ 1941815 w 2630052"/>
              <a:gd name="connsiteY11" fmla="*/ 1623317 h 2013735"/>
              <a:gd name="connsiteX12" fmla="*/ 1880170 w 2630052"/>
              <a:gd name="connsiteY12" fmla="*/ 1643865 h 2013735"/>
              <a:gd name="connsiteX13" fmla="*/ 1767155 w 2630052"/>
              <a:gd name="connsiteY13" fmla="*/ 1674687 h 2013735"/>
              <a:gd name="connsiteX14" fmla="*/ 1623317 w 2630052"/>
              <a:gd name="connsiteY14" fmla="*/ 1664413 h 2013735"/>
              <a:gd name="connsiteX15" fmla="*/ 1417833 w 2630052"/>
              <a:gd name="connsiteY15" fmla="*/ 1530849 h 2013735"/>
              <a:gd name="connsiteX16" fmla="*/ 1222624 w 2630052"/>
              <a:gd name="connsiteY16" fmla="*/ 1387011 h 2013735"/>
              <a:gd name="connsiteX17" fmla="*/ 911382 w 2630052"/>
              <a:gd name="connsiteY17" fmla="*/ 1360291 h 2013735"/>
              <a:gd name="connsiteX18" fmla="*/ 827654 w 2630052"/>
              <a:gd name="connsiteY18" fmla="*/ 1109823 h 2013735"/>
              <a:gd name="connsiteX19" fmla="*/ 1213500 w 2630052"/>
              <a:gd name="connsiteY19" fmla="*/ 1040115 h 2013735"/>
              <a:gd name="connsiteX20" fmla="*/ 1284269 w 2630052"/>
              <a:gd name="connsiteY20" fmla="*/ 1232899 h 2013735"/>
              <a:gd name="connsiteX21" fmla="*/ 1119883 w 2630052"/>
              <a:gd name="connsiteY21" fmla="*/ 1500027 h 2013735"/>
              <a:gd name="connsiteX22" fmla="*/ 760287 w 2630052"/>
              <a:gd name="connsiteY22" fmla="*/ 1869896 h 2013735"/>
              <a:gd name="connsiteX23" fmla="*/ 698642 w 2630052"/>
              <a:gd name="connsiteY23" fmla="*/ 1921267 h 2013735"/>
              <a:gd name="connsiteX24" fmla="*/ 534256 w 2630052"/>
              <a:gd name="connsiteY24" fmla="*/ 1982912 h 2013735"/>
              <a:gd name="connsiteX25" fmla="*/ 472611 w 2630052"/>
              <a:gd name="connsiteY25" fmla="*/ 2013735 h 2013735"/>
              <a:gd name="connsiteX26" fmla="*/ 267128 w 2630052"/>
              <a:gd name="connsiteY26" fmla="*/ 2003460 h 2013735"/>
              <a:gd name="connsiteX27" fmla="*/ 30822 w 2630052"/>
              <a:gd name="connsiteY27" fmla="*/ 1993186 h 2013735"/>
              <a:gd name="connsiteX28" fmla="*/ 0 w 2630052"/>
              <a:gd name="connsiteY28" fmla="*/ 1982912 h 2013735"/>
              <a:gd name="connsiteX0" fmla="*/ 2476072 w 2630052"/>
              <a:gd name="connsiteY0" fmla="*/ 0 h 2013735"/>
              <a:gd name="connsiteX1" fmla="*/ 2589087 w 2630052"/>
              <a:gd name="connsiteY1" fmla="*/ 1335640 h 2013735"/>
              <a:gd name="connsiteX2" fmla="*/ 2486346 w 2630052"/>
              <a:gd name="connsiteY2" fmla="*/ 1469204 h 2013735"/>
              <a:gd name="connsiteX3" fmla="*/ 2260314 w 2630052"/>
              <a:gd name="connsiteY3" fmla="*/ 1510301 h 2013735"/>
              <a:gd name="connsiteX4" fmla="*/ 2116476 w 2630052"/>
              <a:gd name="connsiteY4" fmla="*/ 1500027 h 2013735"/>
              <a:gd name="connsiteX5" fmla="*/ 2095928 w 2630052"/>
              <a:gd name="connsiteY5" fmla="*/ 1448656 h 2013735"/>
              <a:gd name="connsiteX6" fmla="*/ 1968676 w 2630052"/>
              <a:gd name="connsiteY6" fmla="*/ 1273246 h 2013735"/>
              <a:gd name="connsiteX7" fmla="*/ 2126750 w 2630052"/>
              <a:gd name="connsiteY7" fmla="*/ 1068512 h 2013735"/>
              <a:gd name="connsiteX8" fmla="*/ 2188395 w 2630052"/>
              <a:gd name="connsiteY8" fmla="*/ 1089060 h 2013735"/>
              <a:gd name="connsiteX9" fmla="*/ 2216713 w 2630052"/>
              <a:gd name="connsiteY9" fmla="*/ 1367390 h 2013735"/>
              <a:gd name="connsiteX10" fmla="*/ 2044557 w 2630052"/>
              <a:gd name="connsiteY10" fmla="*/ 1530849 h 2013735"/>
              <a:gd name="connsiteX11" fmla="*/ 1941815 w 2630052"/>
              <a:gd name="connsiteY11" fmla="*/ 1623317 h 2013735"/>
              <a:gd name="connsiteX12" fmla="*/ 1880170 w 2630052"/>
              <a:gd name="connsiteY12" fmla="*/ 1643865 h 2013735"/>
              <a:gd name="connsiteX13" fmla="*/ 1767155 w 2630052"/>
              <a:gd name="connsiteY13" fmla="*/ 1674687 h 2013735"/>
              <a:gd name="connsiteX14" fmla="*/ 1623317 w 2630052"/>
              <a:gd name="connsiteY14" fmla="*/ 1664413 h 2013735"/>
              <a:gd name="connsiteX15" fmla="*/ 1417833 w 2630052"/>
              <a:gd name="connsiteY15" fmla="*/ 1530849 h 2013735"/>
              <a:gd name="connsiteX16" fmla="*/ 1222624 w 2630052"/>
              <a:gd name="connsiteY16" fmla="*/ 1387011 h 2013735"/>
              <a:gd name="connsiteX17" fmla="*/ 911382 w 2630052"/>
              <a:gd name="connsiteY17" fmla="*/ 1360291 h 2013735"/>
              <a:gd name="connsiteX18" fmla="*/ 827654 w 2630052"/>
              <a:gd name="connsiteY18" fmla="*/ 1109823 h 2013735"/>
              <a:gd name="connsiteX19" fmla="*/ 1213500 w 2630052"/>
              <a:gd name="connsiteY19" fmla="*/ 1040115 h 2013735"/>
              <a:gd name="connsiteX20" fmla="*/ 1284269 w 2630052"/>
              <a:gd name="connsiteY20" fmla="*/ 1232899 h 2013735"/>
              <a:gd name="connsiteX21" fmla="*/ 1119883 w 2630052"/>
              <a:gd name="connsiteY21" fmla="*/ 1500027 h 2013735"/>
              <a:gd name="connsiteX22" fmla="*/ 760287 w 2630052"/>
              <a:gd name="connsiteY22" fmla="*/ 1869896 h 2013735"/>
              <a:gd name="connsiteX23" fmla="*/ 698642 w 2630052"/>
              <a:gd name="connsiteY23" fmla="*/ 1921267 h 2013735"/>
              <a:gd name="connsiteX24" fmla="*/ 534256 w 2630052"/>
              <a:gd name="connsiteY24" fmla="*/ 1982912 h 2013735"/>
              <a:gd name="connsiteX25" fmla="*/ 472611 w 2630052"/>
              <a:gd name="connsiteY25" fmla="*/ 2013735 h 2013735"/>
              <a:gd name="connsiteX26" fmla="*/ 267128 w 2630052"/>
              <a:gd name="connsiteY26" fmla="*/ 2003460 h 2013735"/>
              <a:gd name="connsiteX27" fmla="*/ 30822 w 2630052"/>
              <a:gd name="connsiteY27" fmla="*/ 1993186 h 2013735"/>
              <a:gd name="connsiteX28" fmla="*/ 0 w 2630052"/>
              <a:gd name="connsiteY28" fmla="*/ 1982912 h 2013735"/>
              <a:gd name="connsiteX0" fmla="*/ 2476072 w 2630052"/>
              <a:gd name="connsiteY0" fmla="*/ 0 h 2013735"/>
              <a:gd name="connsiteX1" fmla="*/ 2589087 w 2630052"/>
              <a:gd name="connsiteY1" fmla="*/ 1335640 h 2013735"/>
              <a:gd name="connsiteX2" fmla="*/ 2486346 w 2630052"/>
              <a:gd name="connsiteY2" fmla="*/ 1469204 h 2013735"/>
              <a:gd name="connsiteX3" fmla="*/ 2260314 w 2630052"/>
              <a:gd name="connsiteY3" fmla="*/ 1510301 h 2013735"/>
              <a:gd name="connsiteX4" fmla="*/ 2116476 w 2630052"/>
              <a:gd name="connsiteY4" fmla="*/ 1500027 h 2013735"/>
              <a:gd name="connsiteX5" fmla="*/ 2095928 w 2630052"/>
              <a:gd name="connsiteY5" fmla="*/ 1448656 h 2013735"/>
              <a:gd name="connsiteX6" fmla="*/ 1968676 w 2630052"/>
              <a:gd name="connsiteY6" fmla="*/ 1273246 h 2013735"/>
              <a:gd name="connsiteX7" fmla="*/ 2126750 w 2630052"/>
              <a:gd name="connsiteY7" fmla="*/ 1068512 h 2013735"/>
              <a:gd name="connsiteX8" fmla="*/ 2188395 w 2630052"/>
              <a:gd name="connsiteY8" fmla="*/ 1089060 h 2013735"/>
              <a:gd name="connsiteX9" fmla="*/ 2216713 w 2630052"/>
              <a:gd name="connsiteY9" fmla="*/ 1367390 h 2013735"/>
              <a:gd name="connsiteX10" fmla="*/ 2044557 w 2630052"/>
              <a:gd name="connsiteY10" fmla="*/ 1530849 h 2013735"/>
              <a:gd name="connsiteX11" fmla="*/ 1941815 w 2630052"/>
              <a:gd name="connsiteY11" fmla="*/ 1623317 h 2013735"/>
              <a:gd name="connsiteX12" fmla="*/ 1880170 w 2630052"/>
              <a:gd name="connsiteY12" fmla="*/ 1643865 h 2013735"/>
              <a:gd name="connsiteX13" fmla="*/ 1767155 w 2630052"/>
              <a:gd name="connsiteY13" fmla="*/ 1674687 h 2013735"/>
              <a:gd name="connsiteX14" fmla="*/ 1623317 w 2630052"/>
              <a:gd name="connsiteY14" fmla="*/ 1664413 h 2013735"/>
              <a:gd name="connsiteX15" fmla="*/ 1417833 w 2630052"/>
              <a:gd name="connsiteY15" fmla="*/ 1530849 h 2013735"/>
              <a:gd name="connsiteX16" fmla="*/ 1211047 w 2630052"/>
              <a:gd name="connsiteY16" fmla="*/ 1456861 h 2013735"/>
              <a:gd name="connsiteX17" fmla="*/ 911382 w 2630052"/>
              <a:gd name="connsiteY17" fmla="*/ 1360291 h 2013735"/>
              <a:gd name="connsiteX18" fmla="*/ 827654 w 2630052"/>
              <a:gd name="connsiteY18" fmla="*/ 1109823 h 2013735"/>
              <a:gd name="connsiteX19" fmla="*/ 1213500 w 2630052"/>
              <a:gd name="connsiteY19" fmla="*/ 1040115 h 2013735"/>
              <a:gd name="connsiteX20" fmla="*/ 1284269 w 2630052"/>
              <a:gd name="connsiteY20" fmla="*/ 1232899 h 2013735"/>
              <a:gd name="connsiteX21" fmla="*/ 1119883 w 2630052"/>
              <a:gd name="connsiteY21" fmla="*/ 1500027 h 2013735"/>
              <a:gd name="connsiteX22" fmla="*/ 760287 w 2630052"/>
              <a:gd name="connsiteY22" fmla="*/ 1869896 h 2013735"/>
              <a:gd name="connsiteX23" fmla="*/ 698642 w 2630052"/>
              <a:gd name="connsiteY23" fmla="*/ 1921267 h 2013735"/>
              <a:gd name="connsiteX24" fmla="*/ 534256 w 2630052"/>
              <a:gd name="connsiteY24" fmla="*/ 1982912 h 2013735"/>
              <a:gd name="connsiteX25" fmla="*/ 472611 w 2630052"/>
              <a:gd name="connsiteY25" fmla="*/ 2013735 h 2013735"/>
              <a:gd name="connsiteX26" fmla="*/ 267128 w 2630052"/>
              <a:gd name="connsiteY26" fmla="*/ 2003460 h 2013735"/>
              <a:gd name="connsiteX27" fmla="*/ 30822 w 2630052"/>
              <a:gd name="connsiteY27" fmla="*/ 1993186 h 2013735"/>
              <a:gd name="connsiteX28" fmla="*/ 0 w 2630052"/>
              <a:gd name="connsiteY28" fmla="*/ 1982912 h 2013735"/>
              <a:gd name="connsiteX0" fmla="*/ 3132818 w 3179660"/>
              <a:gd name="connsiteY0" fmla="*/ 0 h 1708935"/>
              <a:gd name="connsiteX1" fmla="*/ 2589087 w 3179660"/>
              <a:gd name="connsiteY1" fmla="*/ 1030840 h 1708935"/>
              <a:gd name="connsiteX2" fmla="*/ 2486346 w 3179660"/>
              <a:gd name="connsiteY2" fmla="*/ 1164404 h 1708935"/>
              <a:gd name="connsiteX3" fmla="*/ 2260314 w 3179660"/>
              <a:gd name="connsiteY3" fmla="*/ 1205501 h 1708935"/>
              <a:gd name="connsiteX4" fmla="*/ 2116476 w 3179660"/>
              <a:gd name="connsiteY4" fmla="*/ 1195227 h 1708935"/>
              <a:gd name="connsiteX5" fmla="*/ 2095928 w 3179660"/>
              <a:gd name="connsiteY5" fmla="*/ 1143856 h 1708935"/>
              <a:gd name="connsiteX6" fmla="*/ 1968676 w 3179660"/>
              <a:gd name="connsiteY6" fmla="*/ 968446 h 1708935"/>
              <a:gd name="connsiteX7" fmla="*/ 2126750 w 3179660"/>
              <a:gd name="connsiteY7" fmla="*/ 763712 h 1708935"/>
              <a:gd name="connsiteX8" fmla="*/ 2188395 w 3179660"/>
              <a:gd name="connsiteY8" fmla="*/ 784260 h 1708935"/>
              <a:gd name="connsiteX9" fmla="*/ 2216713 w 3179660"/>
              <a:gd name="connsiteY9" fmla="*/ 1062590 h 1708935"/>
              <a:gd name="connsiteX10" fmla="*/ 2044557 w 3179660"/>
              <a:gd name="connsiteY10" fmla="*/ 1226049 h 1708935"/>
              <a:gd name="connsiteX11" fmla="*/ 1941815 w 3179660"/>
              <a:gd name="connsiteY11" fmla="*/ 1318517 h 1708935"/>
              <a:gd name="connsiteX12" fmla="*/ 1880170 w 3179660"/>
              <a:gd name="connsiteY12" fmla="*/ 1339065 h 1708935"/>
              <a:gd name="connsiteX13" fmla="*/ 1767155 w 3179660"/>
              <a:gd name="connsiteY13" fmla="*/ 1369887 h 1708935"/>
              <a:gd name="connsiteX14" fmla="*/ 1623317 w 3179660"/>
              <a:gd name="connsiteY14" fmla="*/ 1359613 h 1708935"/>
              <a:gd name="connsiteX15" fmla="*/ 1417833 w 3179660"/>
              <a:gd name="connsiteY15" fmla="*/ 1226049 h 1708935"/>
              <a:gd name="connsiteX16" fmla="*/ 1211047 w 3179660"/>
              <a:gd name="connsiteY16" fmla="*/ 1152061 h 1708935"/>
              <a:gd name="connsiteX17" fmla="*/ 911382 w 3179660"/>
              <a:gd name="connsiteY17" fmla="*/ 1055491 h 1708935"/>
              <a:gd name="connsiteX18" fmla="*/ 827654 w 3179660"/>
              <a:gd name="connsiteY18" fmla="*/ 805023 h 1708935"/>
              <a:gd name="connsiteX19" fmla="*/ 1213500 w 3179660"/>
              <a:gd name="connsiteY19" fmla="*/ 735315 h 1708935"/>
              <a:gd name="connsiteX20" fmla="*/ 1284269 w 3179660"/>
              <a:gd name="connsiteY20" fmla="*/ 928099 h 1708935"/>
              <a:gd name="connsiteX21" fmla="*/ 1119883 w 3179660"/>
              <a:gd name="connsiteY21" fmla="*/ 1195227 h 1708935"/>
              <a:gd name="connsiteX22" fmla="*/ 760287 w 3179660"/>
              <a:gd name="connsiteY22" fmla="*/ 1565096 h 1708935"/>
              <a:gd name="connsiteX23" fmla="*/ 698642 w 3179660"/>
              <a:gd name="connsiteY23" fmla="*/ 1616467 h 1708935"/>
              <a:gd name="connsiteX24" fmla="*/ 534256 w 3179660"/>
              <a:gd name="connsiteY24" fmla="*/ 1678112 h 1708935"/>
              <a:gd name="connsiteX25" fmla="*/ 472611 w 3179660"/>
              <a:gd name="connsiteY25" fmla="*/ 1708935 h 1708935"/>
              <a:gd name="connsiteX26" fmla="*/ 267128 w 3179660"/>
              <a:gd name="connsiteY26" fmla="*/ 1698660 h 1708935"/>
              <a:gd name="connsiteX27" fmla="*/ 30822 w 3179660"/>
              <a:gd name="connsiteY27" fmla="*/ 1688386 h 1708935"/>
              <a:gd name="connsiteX28" fmla="*/ 0 w 3179660"/>
              <a:gd name="connsiteY28" fmla="*/ 1678112 h 17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179660" h="1708935">
                <a:moveTo>
                  <a:pt x="3132818" y="0"/>
                </a:moveTo>
                <a:cubicBezTo>
                  <a:pt x="3359272" y="452912"/>
                  <a:pt x="2696832" y="836773"/>
                  <a:pt x="2589087" y="1030840"/>
                </a:cubicBezTo>
                <a:cubicBezTo>
                  <a:pt x="2481342" y="1224907"/>
                  <a:pt x="2528327" y="1127087"/>
                  <a:pt x="2486346" y="1164404"/>
                </a:cubicBezTo>
                <a:cubicBezTo>
                  <a:pt x="2439108" y="1206394"/>
                  <a:pt x="2301980" y="1202525"/>
                  <a:pt x="2260314" y="1205501"/>
                </a:cubicBezTo>
                <a:lnTo>
                  <a:pt x="2116476" y="1195227"/>
                </a:lnTo>
                <a:cubicBezTo>
                  <a:pt x="2099208" y="1188751"/>
                  <a:pt x="2120561" y="1181653"/>
                  <a:pt x="2095928" y="1143856"/>
                </a:cubicBezTo>
                <a:cubicBezTo>
                  <a:pt x="2071295" y="1106059"/>
                  <a:pt x="1989224" y="1030091"/>
                  <a:pt x="1968676" y="968446"/>
                </a:cubicBezTo>
                <a:cubicBezTo>
                  <a:pt x="1922116" y="765262"/>
                  <a:pt x="2090130" y="794410"/>
                  <a:pt x="2126750" y="763712"/>
                </a:cubicBezTo>
                <a:cubicBezTo>
                  <a:pt x="2163370" y="733014"/>
                  <a:pt x="2167847" y="777411"/>
                  <a:pt x="2188395" y="784260"/>
                </a:cubicBezTo>
                <a:cubicBezTo>
                  <a:pt x="2237223" y="881913"/>
                  <a:pt x="2262000" y="866345"/>
                  <a:pt x="2216713" y="1062590"/>
                </a:cubicBezTo>
                <a:cubicBezTo>
                  <a:pt x="2204227" y="1116694"/>
                  <a:pt x="2090373" y="1183394"/>
                  <a:pt x="2044557" y="1226049"/>
                </a:cubicBezTo>
                <a:cubicBezTo>
                  <a:pt x="1998741" y="1268704"/>
                  <a:pt x="1973987" y="1302431"/>
                  <a:pt x="1941815" y="1318517"/>
                </a:cubicBezTo>
                <a:cubicBezTo>
                  <a:pt x="1922442" y="1328204"/>
                  <a:pt x="1900526" y="1331663"/>
                  <a:pt x="1880170" y="1339065"/>
                </a:cubicBezTo>
                <a:cubicBezTo>
                  <a:pt x="1796403" y="1369526"/>
                  <a:pt x="1861739" y="1354123"/>
                  <a:pt x="1767155" y="1369887"/>
                </a:cubicBezTo>
                <a:cubicBezTo>
                  <a:pt x="1719209" y="1366462"/>
                  <a:pt x="1670797" y="1367110"/>
                  <a:pt x="1623317" y="1359613"/>
                </a:cubicBezTo>
                <a:cubicBezTo>
                  <a:pt x="1559213" y="1349491"/>
                  <a:pt x="1486545" y="1260641"/>
                  <a:pt x="1417833" y="1226049"/>
                </a:cubicBezTo>
                <a:cubicBezTo>
                  <a:pt x="1349121" y="1191457"/>
                  <a:pt x="1236699" y="1190539"/>
                  <a:pt x="1211047" y="1152061"/>
                </a:cubicBezTo>
                <a:lnTo>
                  <a:pt x="911382" y="1055491"/>
                </a:lnTo>
                <a:cubicBezTo>
                  <a:pt x="904532" y="1028093"/>
                  <a:pt x="777301" y="858386"/>
                  <a:pt x="827654" y="805023"/>
                </a:cubicBezTo>
                <a:cubicBezTo>
                  <a:pt x="878007" y="751660"/>
                  <a:pt x="1109488" y="700645"/>
                  <a:pt x="1213500" y="735315"/>
                </a:cubicBezTo>
                <a:cubicBezTo>
                  <a:pt x="1210075" y="803810"/>
                  <a:pt x="1299872" y="851447"/>
                  <a:pt x="1284269" y="928099"/>
                </a:cubicBezTo>
                <a:cubicBezTo>
                  <a:pt x="1268666" y="1004751"/>
                  <a:pt x="1162377" y="1143545"/>
                  <a:pt x="1119883" y="1195227"/>
                </a:cubicBezTo>
                <a:cubicBezTo>
                  <a:pt x="761955" y="1630545"/>
                  <a:pt x="984008" y="1401034"/>
                  <a:pt x="760287" y="1565096"/>
                </a:cubicBezTo>
                <a:cubicBezTo>
                  <a:pt x="738717" y="1580914"/>
                  <a:pt x="722566" y="1604505"/>
                  <a:pt x="698642" y="1616467"/>
                </a:cubicBezTo>
                <a:cubicBezTo>
                  <a:pt x="646299" y="1642639"/>
                  <a:pt x="586599" y="1651940"/>
                  <a:pt x="534256" y="1678112"/>
                </a:cubicBezTo>
                <a:lnTo>
                  <a:pt x="472611" y="1708935"/>
                </a:lnTo>
                <a:lnTo>
                  <a:pt x="267128" y="1698660"/>
                </a:lnTo>
                <a:cubicBezTo>
                  <a:pt x="188370" y="1694997"/>
                  <a:pt x="109433" y="1694433"/>
                  <a:pt x="30822" y="1688386"/>
                </a:cubicBezTo>
                <a:cubicBezTo>
                  <a:pt x="20024" y="1687555"/>
                  <a:pt x="0" y="1678112"/>
                  <a:pt x="0" y="1678112"/>
                </a:cubicBezTo>
              </a:path>
            </a:pathLst>
          </a:cu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자유형: 도형 19">
            <a:extLst>
              <a:ext uri="{FF2B5EF4-FFF2-40B4-BE49-F238E27FC236}">
                <a16:creationId xmlns:a16="http://schemas.microsoft.com/office/drawing/2014/main" id="{6DFA9209-8386-47A6-BD50-E4D022FED444}"/>
              </a:ext>
            </a:extLst>
          </p:cNvPr>
          <p:cNvSpPr/>
          <p:nvPr/>
        </p:nvSpPr>
        <p:spPr>
          <a:xfrm>
            <a:off x="2235035" y="3886200"/>
            <a:ext cx="2830125" cy="1610474"/>
          </a:xfrm>
          <a:custGeom>
            <a:avLst/>
            <a:gdLst>
              <a:gd name="connsiteX0" fmla="*/ 16582 w 2770057"/>
              <a:gd name="connsiteY0" fmla="*/ 0 h 924674"/>
              <a:gd name="connsiteX1" fmla="*/ 6308 w 2770057"/>
              <a:gd name="connsiteY1" fmla="*/ 143838 h 924674"/>
              <a:gd name="connsiteX2" fmla="*/ 263162 w 2770057"/>
              <a:gd name="connsiteY2" fmla="*/ 626724 h 924674"/>
              <a:gd name="connsiteX3" fmla="*/ 386452 w 2770057"/>
              <a:gd name="connsiteY3" fmla="*/ 719191 h 924674"/>
              <a:gd name="connsiteX4" fmla="*/ 509742 w 2770057"/>
              <a:gd name="connsiteY4" fmla="*/ 801384 h 924674"/>
              <a:gd name="connsiteX5" fmla="*/ 807693 w 2770057"/>
              <a:gd name="connsiteY5" fmla="*/ 914400 h 924674"/>
              <a:gd name="connsiteX6" fmla="*/ 879612 w 2770057"/>
              <a:gd name="connsiteY6" fmla="*/ 924674 h 924674"/>
              <a:gd name="connsiteX7" fmla="*/ 982353 w 2770057"/>
              <a:gd name="connsiteY7" fmla="*/ 883578 h 924674"/>
              <a:gd name="connsiteX8" fmla="*/ 1187836 w 2770057"/>
              <a:gd name="connsiteY8" fmla="*/ 708917 h 924674"/>
              <a:gd name="connsiteX9" fmla="*/ 1321400 w 2770057"/>
              <a:gd name="connsiteY9" fmla="*/ 380144 h 924674"/>
              <a:gd name="connsiteX10" fmla="*/ 1290578 w 2770057"/>
              <a:gd name="connsiteY10" fmla="*/ 61645 h 924674"/>
              <a:gd name="connsiteX11" fmla="*/ 1198110 w 2770057"/>
              <a:gd name="connsiteY11" fmla="*/ 30822 h 924674"/>
              <a:gd name="connsiteX12" fmla="*/ 1085095 w 2770057"/>
              <a:gd name="connsiteY12" fmla="*/ 51371 h 924674"/>
              <a:gd name="connsiteX13" fmla="*/ 1074821 w 2770057"/>
              <a:gd name="connsiteY13" fmla="*/ 113016 h 924674"/>
              <a:gd name="connsiteX14" fmla="*/ 1085095 w 2770057"/>
              <a:gd name="connsiteY14" fmla="*/ 349321 h 924674"/>
              <a:gd name="connsiteX15" fmla="*/ 1126191 w 2770057"/>
              <a:gd name="connsiteY15" fmla="*/ 400692 h 924674"/>
              <a:gd name="connsiteX16" fmla="*/ 1167288 w 2770057"/>
              <a:gd name="connsiteY16" fmla="*/ 462337 h 924674"/>
              <a:gd name="connsiteX17" fmla="*/ 1280304 w 2770057"/>
              <a:gd name="connsiteY17" fmla="*/ 565079 h 924674"/>
              <a:gd name="connsiteX18" fmla="*/ 1311126 w 2770057"/>
              <a:gd name="connsiteY18" fmla="*/ 575353 h 924674"/>
              <a:gd name="connsiteX19" fmla="*/ 1383045 w 2770057"/>
              <a:gd name="connsiteY19" fmla="*/ 616449 h 924674"/>
              <a:gd name="connsiteX20" fmla="*/ 1506335 w 2770057"/>
              <a:gd name="connsiteY20" fmla="*/ 678094 h 924674"/>
              <a:gd name="connsiteX21" fmla="*/ 1588528 w 2770057"/>
              <a:gd name="connsiteY21" fmla="*/ 719191 h 924674"/>
              <a:gd name="connsiteX22" fmla="*/ 1680996 w 2770057"/>
              <a:gd name="connsiteY22" fmla="*/ 750013 h 924674"/>
              <a:gd name="connsiteX23" fmla="*/ 1752915 w 2770057"/>
              <a:gd name="connsiteY23" fmla="*/ 770562 h 924674"/>
              <a:gd name="connsiteX24" fmla="*/ 1845382 w 2770057"/>
              <a:gd name="connsiteY24" fmla="*/ 811658 h 924674"/>
              <a:gd name="connsiteX25" fmla="*/ 1999495 w 2770057"/>
              <a:gd name="connsiteY25" fmla="*/ 852755 h 924674"/>
              <a:gd name="connsiteX26" fmla="*/ 2071414 w 2770057"/>
              <a:gd name="connsiteY26" fmla="*/ 863029 h 924674"/>
              <a:gd name="connsiteX27" fmla="*/ 2153607 w 2770057"/>
              <a:gd name="connsiteY27" fmla="*/ 873303 h 924674"/>
              <a:gd name="connsiteX28" fmla="*/ 2770057 w 2770057"/>
              <a:gd name="connsiteY28" fmla="*/ 883578 h 924674"/>
              <a:gd name="connsiteX0" fmla="*/ 450 w 2830125"/>
              <a:gd name="connsiteY0" fmla="*/ 0 h 1610474"/>
              <a:gd name="connsiteX1" fmla="*/ 66376 w 2830125"/>
              <a:gd name="connsiteY1" fmla="*/ 829638 h 1610474"/>
              <a:gd name="connsiteX2" fmla="*/ 323230 w 2830125"/>
              <a:gd name="connsiteY2" fmla="*/ 1312524 h 1610474"/>
              <a:gd name="connsiteX3" fmla="*/ 446520 w 2830125"/>
              <a:gd name="connsiteY3" fmla="*/ 1404991 h 1610474"/>
              <a:gd name="connsiteX4" fmla="*/ 569810 w 2830125"/>
              <a:gd name="connsiteY4" fmla="*/ 1487184 h 1610474"/>
              <a:gd name="connsiteX5" fmla="*/ 867761 w 2830125"/>
              <a:gd name="connsiteY5" fmla="*/ 1600200 h 1610474"/>
              <a:gd name="connsiteX6" fmla="*/ 939680 w 2830125"/>
              <a:gd name="connsiteY6" fmla="*/ 1610474 h 1610474"/>
              <a:gd name="connsiteX7" fmla="*/ 1042421 w 2830125"/>
              <a:gd name="connsiteY7" fmla="*/ 1569378 h 1610474"/>
              <a:gd name="connsiteX8" fmla="*/ 1247904 w 2830125"/>
              <a:gd name="connsiteY8" fmla="*/ 1394717 h 1610474"/>
              <a:gd name="connsiteX9" fmla="*/ 1381468 w 2830125"/>
              <a:gd name="connsiteY9" fmla="*/ 1065944 h 1610474"/>
              <a:gd name="connsiteX10" fmla="*/ 1350646 w 2830125"/>
              <a:gd name="connsiteY10" fmla="*/ 747445 h 1610474"/>
              <a:gd name="connsiteX11" fmla="*/ 1258178 w 2830125"/>
              <a:gd name="connsiteY11" fmla="*/ 716622 h 1610474"/>
              <a:gd name="connsiteX12" fmla="*/ 1145163 w 2830125"/>
              <a:gd name="connsiteY12" fmla="*/ 737171 h 1610474"/>
              <a:gd name="connsiteX13" fmla="*/ 1134889 w 2830125"/>
              <a:gd name="connsiteY13" fmla="*/ 798816 h 1610474"/>
              <a:gd name="connsiteX14" fmla="*/ 1145163 w 2830125"/>
              <a:gd name="connsiteY14" fmla="*/ 1035121 h 1610474"/>
              <a:gd name="connsiteX15" fmla="*/ 1186259 w 2830125"/>
              <a:gd name="connsiteY15" fmla="*/ 1086492 h 1610474"/>
              <a:gd name="connsiteX16" fmla="*/ 1227356 w 2830125"/>
              <a:gd name="connsiteY16" fmla="*/ 1148137 h 1610474"/>
              <a:gd name="connsiteX17" fmla="*/ 1340372 w 2830125"/>
              <a:gd name="connsiteY17" fmla="*/ 1250879 h 1610474"/>
              <a:gd name="connsiteX18" fmla="*/ 1371194 w 2830125"/>
              <a:gd name="connsiteY18" fmla="*/ 1261153 h 1610474"/>
              <a:gd name="connsiteX19" fmla="*/ 1443113 w 2830125"/>
              <a:gd name="connsiteY19" fmla="*/ 1302249 h 1610474"/>
              <a:gd name="connsiteX20" fmla="*/ 1566403 w 2830125"/>
              <a:gd name="connsiteY20" fmla="*/ 1363894 h 1610474"/>
              <a:gd name="connsiteX21" fmla="*/ 1648596 w 2830125"/>
              <a:gd name="connsiteY21" fmla="*/ 1404991 h 1610474"/>
              <a:gd name="connsiteX22" fmla="*/ 1741064 w 2830125"/>
              <a:gd name="connsiteY22" fmla="*/ 1435813 h 1610474"/>
              <a:gd name="connsiteX23" fmla="*/ 1812983 w 2830125"/>
              <a:gd name="connsiteY23" fmla="*/ 1456362 h 1610474"/>
              <a:gd name="connsiteX24" fmla="*/ 1905450 w 2830125"/>
              <a:gd name="connsiteY24" fmla="*/ 1497458 h 1610474"/>
              <a:gd name="connsiteX25" fmla="*/ 2059563 w 2830125"/>
              <a:gd name="connsiteY25" fmla="*/ 1538555 h 1610474"/>
              <a:gd name="connsiteX26" fmla="*/ 2131482 w 2830125"/>
              <a:gd name="connsiteY26" fmla="*/ 1548829 h 1610474"/>
              <a:gd name="connsiteX27" fmla="*/ 2213675 w 2830125"/>
              <a:gd name="connsiteY27" fmla="*/ 1559103 h 1610474"/>
              <a:gd name="connsiteX28" fmla="*/ 2830125 w 2830125"/>
              <a:gd name="connsiteY28" fmla="*/ 1569378 h 1610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830125" h="1610474">
                <a:moveTo>
                  <a:pt x="450" y="0"/>
                </a:moveTo>
                <a:cubicBezTo>
                  <a:pt x="-2975" y="47946"/>
                  <a:pt x="12579" y="610884"/>
                  <a:pt x="66376" y="829638"/>
                </a:cubicBezTo>
                <a:cubicBezTo>
                  <a:pt x="120173" y="1048392"/>
                  <a:pt x="222727" y="1160411"/>
                  <a:pt x="323230" y="1312524"/>
                </a:cubicBezTo>
                <a:cubicBezTo>
                  <a:pt x="351548" y="1355384"/>
                  <a:pt x="404600" y="1375298"/>
                  <a:pt x="446520" y="1404991"/>
                </a:cubicBezTo>
                <a:cubicBezTo>
                  <a:pt x="486825" y="1433540"/>
                  <a:pt x="525919" y="1464531"/>
                  <a:pt x="569810" y="1487184"/>
                </a:cubicBezTo>
                <a:cubicBezTo>
                  <a:pt x="643225" y="1525076"/>
                  <a:pt x="775763" y="1578554"/>
                  <a:pt x="867761" y="1600200"/>
                </a:cubicBezTo>
                <a:cubicBezTo>
                  <a:pt x="891334" y="1605746"/>
                  <a:pt x="915707" y="1607049"/>
                  <a:pt x="939680" y="1610474"/>
                </a:cubicBezTo>
                <a:cubicBezTo>
                  <a:pt x="973927" y="1596775"/>
                  <a:pt x="1012204" y="1590530"/>
                  <a:pt x="1042421" y="1569378"/>
                </a:cubicBezTo>
                <a:cubicBezTo>
                  <a:pt x="1116066" y="1517827"/>
                  <a:pt x="1190549" y="1463938"/>
                  <a:pt x="1247904" y="1394717"/>
                </a:cubicBezTo>
                <a:cubicBezTo>
                  <a:pt x="1322979" y="1304109"/>
                  <a:pt x="1350156" y="1175538"/>
                  <a:pt x="1381468" y="1065944"/>
                </a:cubicBezTo>
                <a:cubicBezTo>
                  <a:pt x="1391529" y="915039"/>
                  <a:pt x="1408587" y="896433"/>
                  <a:pt x="1350646" y="747445"/>
                </a:cubicBezTo>
                <a:cubicBezTo>
                  <a:pt x="1340634" y="721700"/>
                  <a:pt x="1267652" y="718201"/>
                  <a:pt x="1258178" y="716622"/>
                </a:cubicBezTo>
                <a:cubicBezTo>
                  <a:pt x="1220506" y="723472"/>
                  <a:pt x="1177021" y="715932"/>
                  <a:pt x="1145163" y="737171"/>
                </a:cubicBezTo>
                <a:cubicBezTo>
                  <a:pt x="1127830" y="748727"/>
                  <a:pt x="1134889" y="777984"/>
                  <a:pt x="1134889" y="798816"/>
                </a:cubicBezTo>
                <a:cubicBezTo>
                  <a:pt x="1134889" y="877659"/>
                  <a:pt x="1131303" y="957506"/>
                  <a:pt x="1145163" y="1035121"/>
                </a:cubicBezTo>
                <a:cubicBezTo>
                  <a:pt x="1149018" y="1056708"/>
                  <a:pt x="1173361" y="1068757"/>
                  <a:pt x="1186259" y="1086492"/>
                </a:cubicBezTo>
                <a:cubicBezTo>
                  <a:pt x="1200784" y="1106465"/>
                  <a:pt x="1211284" y="1129386"/>
                  <a:pt x="1227356" y="1148137"/>
                </a:cubicBezTo>
                <a:cubicBezTo>
                  <a:pt x="1246079" y="1169981"/>
                  <a:pt x="1300321" y="1230853"/>
                  <a:pt x="1340372" y="1250879"/>
                </a:cubicBezTo>
                <a:cubicBezTo>
                  <a:pt x="1350058" y="1255722"/>
                  <a:pt x="1360920" y="1257728"/>
                  <a:pt x="1371194" y="1261153"/>
                </a:cubicBezTo>
                <a:cubicBezTo>
                  <a:pt x="1409012" y="1298969"/>
                  <a:pt x="1374700" y="1270055"/>
                  <a:pt x="1443113" y="1302249"/>
                </a:cubicBezTo>
                <a:cubicBezTo>
                  <a:pt x="1484687" y="1321813"/>
                  <a:pt x="1525306" y="1343346"/>
                  <a:pt x="1566403" y="1363894"/>
                </a:cubicBezTo>
                <a:cubicBezTo>
                  <a:pt x="1593801" y="1377593"/>
                  <a:pt x="1619536" y="1395305"/>
                  <a:pt x="1648596" y="1404991"/>
                </a:cubicBezTo>
                <a:cubicBezTo>
                  <a:pt x="1679419" y="1415265"/>
                  <a:pt x="1710053" y="1426122"/>
                  <a:pt x="1741064" y="1435813"/>
                </a:cubicBezTo>
                <a:cubicBezTo>
                  <a:pt x="1764861" y="1443250"/>
                  <a:pt x="1789638" y="1447608"/>
                  <a:pt x="1812983" y="1456362"/>
                </a:cubicBezTo>
                <a:cubicBezTo>
                  <a:pt x="1844565" y="1468205"/>
                  <a:pt x="1873868" y="1485615"/>
                  <a:pt x="1905450" y="1497458"/>
                </a:cubicBezTo>
                <a:cubicBezTo>
                  <a:pt x="1927150" y="1505596"/>
                  <a:pt x="2040822" y="1534807"/>
                  <a:pt x="2059563" y="1538555"/>
                </a:cubicBezTo>
                <a:cubicBezTo>
                  <a:pt x="2083309" y="1543304"/>
                  <a:pt x="2107478" y="1545629"/>
                  <a:pt x="2131482" y="1548829"/>
                </a:cubicBezTo>
                <a:cubicBezTo>
                  <a:pt x="2158851" y="1552478"/>
                  <a:pt x="2186160" y="1556810"/>
                  <a:pt x="2213675" y="1559103"/>
                </a:cubicBezTo>
                <a:cubicBezTo>
                  <a:pt x="2449772" y="1578778"/>
                  <a:pt x="2539119" y="1569378"/>
                  <a:pt x="2830125" y="1569378"/>
                </a:cubicBezTo>
              </a:path>
            </a:pathLst>
          </a:cu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spc="-15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B0963F43-4A50-4AE0-9DEB-0D0448ADA34B}"/>
              </a:ext>
            </a:extLst>
          </p:cNvPr>
          <p:cNvSpPr/>
          <p:nvPr/>
        </p:nvSpPr>
        <p:spPr>
          <a:xfrm>
            <a:off x="7848600" y="2208100"/>
            <a:ext cx="4163914" cy="2770709"/>
          </a:xfrm>
          <a:custGeom>
            <a:avLst/>
            <a:gdLst>
              <a:gd name="connsiteX0" fmla="*/ 0 w 4163914"/>
              <a:gd name="connsiteY0" fmla="*/ 461794 h 2770709"/>
              <a:gd name="connsiteX1" fmla="*/ 461794 w 4163914"/>
              <a:gd name="connsiteY1" fmla="*/ 0 h 2770709"/>
              <a:gd name="connsiteX2" fmla="*/ 3702120 w 4163914"/>
              <a:gd name="connsiteY2" fmla="*/ 0 h 2770709"/>
              <a:gd name="connsiteX3" fmla="*/ 4163914 w 4163914"/>
              <a:gd name="connsiteY3" fmla="*/ 461794 h 2770709"/>
              <a:gd name="connsiteX4" fmla="*/ 4163914 w 4163914"/>
              <a:gd name="connsiteY4" fmla="*/ 2308915 h 2770709"/>
              <a:gd name="connsiteX5" fmla="*/ 3702120 w 4163914"/>
              <a:gd name="connsiteY5" fmla="*/ 2770709 h 2770709"/>
              <a:gd name="connsiteX6" fmla="*/ 461794 w 4163914"/>
              <a:gd name="connsiteY6" fmla="*/ 2770709 h 2770709"/>
              <a:gd name="connsiteX7" fmla="*/ 0 w 4163914"/>
              <a:gd name="connsiteY7" fmla="*/ 2308915 h 2770709"/>
              <a:gd name="connsiteX8" fmla="*/ 0 w 4163914"/>
              <a:gd name="connsiteY8" fmla="*/ 461794 h 2770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63914" h="2770709" fill="none" extrusionOk="0">
                <a:moveTo>
                  <a:pt x="0" y="461794"/>
                </a:moveTo>
                <a:cubicBezTo>
                  <a:pt x="790" y="228141"/>
                  <a:pt x="216537" y="16422"/>
                  <a:pt x="461794" y="0"/>
                </a:cubicBezTo>
                <a:cubicBezTo>
                  <a:pt x="1219536" y="72427"/>
                  <a:pt x="2689841" y="61419"/>
                  <a:pt x="3702120" y="0"/>
                </a:cubicBezTo>
                <a:cubicBezTo>
                  <a:pt x="3953950" y="-22113"/>
                  <a:pt x="4143341" y="200529"/>
                  <a:pt x="4163914" y="461794"/>
                </a:cubicBezTo>
                <a:cubicBezTo>
                  <a:pt x="4164683" y="916458"/>
                  <a:pt x="4224757" y="1483582"/>
                  <a:pt x="4163914" y="2308915"/>
                </a:cubicBezTo>
                <a:cubicBezTo>
                  <a:pt x="4172608" y="2519833"/>
                  <a:pt x="3933408" y="2744080"/>
                  <a:pt x="3702120" y="2770709"/>
                </a:cubicBezTo>
                <a:cubicBezTo>
                  <a:pt x="3178636" y="2800536"/>
                  <a:pt x="1160871" y="2691403"/>
                  <a:pt x="461794" y="2770709"/>
                </a:cubicBezTo>
                <a:cubicBezTo>
                  <a:pt x="209866" y="2770357"/>
                  <a:pt x="-49143" y="2573675"/>
                  <a:pt x="0" y="2308915"/>
                </a:cubicBezTo>
                <a:cubicBezTo>
                  <a:pt x="158084" y="2007154"/>
                  <a:pt x="-125843" y="1244058"/>
                  <a:pt x="0" y="461794"/>
                </a:cubicBezTo>
                <a:close/>
              </a:path>
              <a:path w="4163914" h="2770709" stroke="0" extrusionOk="0">
                <a:moveTo>
                  <a:pt x="0" y="461794"/>
                </a:moveTo>
                <a:cubicBezTo>
                  <a:pt x="16130" y="211149"/>
                  <a:pt x="223762" y="35440"/>
                  <a:pt x="461794" y="0"/>
                </a:cubicBezTo>
                <a:cubicBezTo>
                  <a:pt x="1521994" y="123000"/>
                  <a:pt x="2922533" y="-96860"/>
                  <a:pt x="3702120" y="0"/>
                </a:cubicBezTo>
                <a:cubicBezTo>
                  <a:pt x="3938864" y="-13946"/>
                  <a:pt x="4166866" y="200800"/>
                  <a:pt x="4163914" y="461794"/>
                </a:cubicBezTo>
                <a:cubicBezTo>
                  <a:pt x="4286566" y="1323531"/>
                  <a:pt x="4289957" y="1400896"/>
                  <a:pt x="4163914" y="2308915"/>
                </a:cubicBezTo>
                <a:cubicBezTo>
                  <a:pt x="4150431" y="2568842"/>
                  <a:pt x="3932420" y="2766660"/>
                  <a:pt x="3702120" y="2770709"/>
                </a:cubicBezTo>
                <a:cubicBezTo>
                  <a:pt x="2911295" y="2610002"/>
                  <a:pt x="1460402" y="2810376"/>
                  <a:pt x="461794" y="2770709"/>
                </a:cubicBezTo>
                <a:cubicBezTo>
                  <a:pt x="192317" y="2767794"/>
                  <a:pt x="-15427" y="2556968"/>
                  <a:pt x="0" y="2308915"/>
                </a:cubicBezTo>
                <a:cubicBezTo>
                  <a:pt x="83929" y="1535920"/>
                  <a:pt x="-5826" y="760549"/>
                  <a:pt x="0" y="461794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 sd="852854689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FB66A4F6-CD68-4BCB-ACB1-312746DB4292}"/>
              </a:ext>
            </a:extLst>
          </p:cNvPr>
          <p:cNvSpPr/>
          <p:nvPr/>
        </p:nvSpPr>
        <p:spPr>
          <a:xfrm>
            <a:off x="180954" y="1727640"/>
            <a:ext cx="4519835" cy="2774053"/>
          </a:xfrm>
          <a:custGeom>
            <a:avLst/>
            <a:gdLst>
              <a:gd name="connsiteX0" fmla="*/ 0 w 4519835"/>
              <a:gd name="connsiteY0" fmla="*/ 462351 h 2774053"/>
              <a:gd name="connsiteX1" fmla="*/ 462351 w 4519835"/>
              <a:gd name="connsiteY1" fmla="*/ 0 h 2774053"/>
              <a:gd name="connsiteX2" fmla="*/ 4057484 w 4519835"/>
              <a:gd name="connsiteY2" fmla="*/ 0 h 2774053"/>
              <a:gd name="connsiteX3" fmla="*/ 4519835 w 4519835"/>
              <a:gd name="connsiteY3" fmla="*/ 462351 h 2774053"/>
              <a:gd name="connsiteX4" fmla="*/ 4519835 w 4519835"/>
              <a:gd name="connsiteY4" fmla="*/ 2311702 h 2774053"/>
              <a:gd name="connsiteX5" fmla="*/ 4057484 w 4519835"/>
              <a:gd name="connsiteY5" fmla="*/ 2774053 h 2774053"/>
              <a:gd name="connsiteX6" fmla="*/ 462351 w 4519835"/>
              <a:gd name="connsiteY6" fmla="*/ 2774053 h 2774053"/>
              <a:gd name="connsiteX7" fmla="*/ 0 w 4519835"/>
              <a:gd name="connsiteY7" fmla="*/ 2311702 h 2774053"/>
              <a:gd name="connsiteX8" fmla="*/ 0 w 4519835"/>
              <a:gd name="connsiteY8" fmla="*/ 462351 h 2774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19835" h="2774053" fill="none" extrusionOk="0">
                <a:moveTo>
                  <a:pt x="0" y="462351"/>
                </a:moveTo>
                <a:cubicBezTo>
                  <a:pt x="556" y="222052"/>
                  <a:pt x="231105" y="40453"/>
                  <a:pt x="462351" y="0"/>
                </a:cubicBezTo>
                <a:cubicBezTo>
                  <a:pt x="1006476" y="72427"/>
                  <a:pt x="2714258" y="61419"/>
                  <a:pt x="4057484" y="0"/>
                </a:cubicBezTo>
                <a:cubicBezTo>
                  <a:pt x="4308997" y="-26410"/>
                  <a:pt x="4475063" y="193460"/>
                  <a:pt x="4519835" y="462351"/>
                </a:cubicBezTo>
                <a:cubicBezTo>
                  <a:pt x="4598309" y="950717"/>
                  <a:pt x="4529009" y="1853305"/>
                  <a:pt x="4519835" y="2311702"/>
                </a:cubicBezTo>
                <a:cubicBezTo>
                  <a:pt x="4526814" y="2531630"/>
                  <a:pt x="4292236" y="2750964"/>
                  <a:pt x="4057484" y="2774053"/>
                </a:cubicBezTo>
                <a:cubicBezTo>
                  <a:pt x="2344397" y="2803880"/>
                  <a:pt x="1127414" y="2694747"/>
                  <a:pt x="462351" y="2774053"/>
                </a:cubicBezTo>
                <a:cubicBezTo>
                  <a:pt x="229476" y="2771512"/>
                  <a:pt x="-32576" y="2573493"/>
                  <a:pt x="0" y="2311702"/>
                </a:cubicBezTo>
                <a:cubicBezTo>
                  <a:pt x="-101822" y="1675362"/>
                  <a:pt x="104884" y="1291020"/>
                  <a:pt x="0" y="462351"/>
                </a:cubicBezTo>
                <a:close/>
              </a:path>
              <a:path w="4519835" h="2774053" stroke="0" extrusionOk="0">
                <a:moveTo>
                  <a:pt x="0" y="462351"/>
                </a:moveTo>
                <a:cubicBezTo>
                  <a:pt x="31418" y="215566"/>
                  <a:pt x="217322" y="21502"/>
                  <a:pt x="462351" y="0"/>
                </a:cubicBezTo>
                <a:cubicBezTo>
                  <a:pt x="2040279" y="123000"/>
                  <a:pt x="2725336" y="-96860"/>
                  <a:pt x="4057484" y="0"/>
                </a:cubicBezTo>
                <a:cubicBezTo>
                  <a:pt x="4273585" y="-29912"/>
                  <a:pt x="4537434" y="171521"/>
                  <a:pt x="4519835" y="462351"/>
                </a:cubicBezTo>
                <a:cubicBezTo>
                  <a:pt x="4441810" y="972446"/>
                  <a:pt x="4516862" y="1685879"/>
                  <a:pt x="4519835" y="2311702"/>
                </a:cubicBezTo>
                <a:cubicBezTo>
                  <a:pt x="4503793" y="2572863"/>
                  <a:pt x="4282865" y="2769148"/>
                  <a:pt x="4057484" y="2774053"/>
                </a:cubicBezTo>
                <a:cubicBezTo>
                  <a:pt x="2741725" y="2613346"/>
                  <a:pt x="1970000" y="2813720"/>
                  <a:pt x="462351" y="2774053"/>
                </a:cubicBezTo>
                <a:cubicBezTo>
                  <a:pt x="179337" y="2768466"/>
                  <a:pt x="-10674" y="2562215"/>
                  <a:pt x="0" y="2311702"/>
                </a:cubicBezTo>
                <a:cubicBezTo>
                  <a:pt x="-117508" y="1593788"/>
                  <a:pt x="-165082" y="1125336"/>
                  <a:pt x="0" y="462351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 sd="852854689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886904A-589C-4868-BF8D-616C652BFDFB}"/>
              </a:ext>
            </a:extLst>
          </p:cNvPr>
          <p:cNvSpPr txBox="1"/>
          <p:nvPr/>
        </p:nvSpPr>
        <p:spPr>
          <a:xfrm>
            <a:off x="216724" y="2881782"/>
            <a:ext cx="4576234" cy="1370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defTabSz="914400" rtl="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ko-KR" altLang="en-US" sz="2400" spc="-150" dirty="0">
                <a:solidFill>
                  <a:prstClr val="black"/>
                </a:solidFill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장래 희망의 뜻 알아보기</a:t>
            </a:r>
            <a:endParaRPr lang="en-US" altLang="ko-KR" sz="2400" spc="-150" dirty="0">
              <a:solidFill>
                <a:prstClr val="black"/>
              </a:solidFill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  <a:p>
            <a:pPr marL="285750" marR="0" lvl="0" indent="-285750" defTabSz="914400" rtl="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ko-KR" altLang="en-US" sz="2400" spc="-150" dirty="0">
                <a:solidFill>
                  <a:prstClr val="black"/>
                </a:solidFill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표지와</a:t>
            </a:r>
            <a:r>
              <a:rPr lang="en-US" altLang="ko-KR" sz="2400" spc="-150" dirty="0">
                <a:solidFill>
                  <a:prstClr val="black"/>
                </a:solidFill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 </a:t>
            </a:r>
            <a:r>
              <a:rPr lang="ko-KR" altLang="en-US" sz="2400" spc="-150" dirty="0">
                <a:solidFill>
                  <a:prstClr val="black"/>
                </a:solidFill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차례 살펴보기</a:t>
            </a:r>
            <a:endParaRPr lang="en-US" altLang="ko-KR" sz="2400" spc="-150" dirty="0">
              <a:solidFill>
                <a:prstClr val="black"/>
              </a:solidFill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  <a:p>
            <a:pPr marL="285750" marR="0" lvl="0" indent="-285750" defTabSz="914400" rtl="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ko-KR" altLang="en-US" sz="2300" b="0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좋아하는 것과 잘하는 것 찾아보기</a:t>
            </a:r>
            <a:endParaRPr kumimoji="0" lang="en-US" altLang="ko-KR" sz="2300" b="0" i="0" u="none" strike="noStrike" kern="1200" cap="none" spc="-1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955F89C-CC01-4BC2-9C78-6F942B6B7556}"/>
              </a:ext>
            </a:extLst>
          </p:cNvPr>
          <p:cNvSpPr txBox="1"/>
          <p:nvPr/>
        </p:nvSpPr>
        <p:spPr>
          <a:xfrm>
            <a:off x="8394700" y="2620744"/>
            <a:ext cx="36966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내가 행복한 장래 희망</a:t>
            </a:r>
            <a:endParaRPr kumimoji="0" lang="en-US" altLang="ko-K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sp>
        <p:nvSpPr>
          <p:cNvPr id="14" name="TextBox 115">
            <a:extLst>
              <a:ext uri="{FF2B5EF4-FFF2-40B4-BE49-F238E27FC236}">
                <a16:creationId xmlns:a16="http://schemas.microsoft.com/office/drawing/2014/main" id="{25DDD483-ACE3-4849-82DD-969554939005}"/>
              </a:ext>
            </a:extLst>
          </p:cNvPr>
          <p:cNvSpPr txBox="1"/>
          <p:nvPr/>
        </p:nvSpPr>
        <p:spPr>
          <a:xfrm>
            <a:off x="8029782" y="3402723"/>
            <a:ext cx="4277361" cy="138794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defTabSz="914400" rtl="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ko-KR" altLang="en-US" sz="2400" spc="-150" dirty="0">
                <a:solidFill>
                  <a:prstClr val="black"/>
                </a:solidFill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인생의 흐름 알아보기</a:t>
            </a:r>
            <a:endParaRPr lang="en-US" altLang="ko-KR" sz="2400" spc="-150" dirty="0">
              <a:solidFill>
                <a:prstClr val="black"/>
              </a:solidFill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  <a:p>
            <a:pPr marL="342900" marR="0" lvl="0" indent="-342900" defTabSz="914400" rtl="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ko-KR" altLang="en-US" sz="2400" b="0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관계에 따른 장래 희망 찾기</a:t>
            </a:r>
            <a:endParaRPr kumimoji="0" lang="en-US" altLang="ko-KR" sz="2400" b="0" i="0" u="none" strike="noStrike" kern="1200" cap="none" spc="-1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  <a:p>
            <a:pPr marL="342900" marR="0" lvl="0" indent="-342900" defTabSz="914400" rtl="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ko-KR" altLang="en-US" sz="2400" spc="-150" dirty="0">
                <a:solidFill>
                  <a:prstClr val="black"/>
                </a:solidFill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장래 희망 찾기 토너먼트</a:t>
            </a:r>
            <a:endParaRPr kumimoji="0" lang="en-US" altLang="ko-KR" sz="2400" b="0" i="0" u="none" strike="noStrike" kern="1200" cap="none" spc="-1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pic>
        <p:nvPicPr>
          <p:cNvPr id="4" name="그림 3" descr="텍스트, 사슬이(가) 표시된 사진&#10;&#10;자동 생성된 설명">
            <a:extLst>
              <a:ext uri="{FF2B5EF4-FFF2-40B4-BE49-F238E27FC236}">
                <a16:creationId xmlns:a16="http://schemas.microsoft.com/office/drawing/2014/main" id="{56D22FF1-ED01-4803-AB1B-93BBD2114DA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7663" y="3197187"/>
            <a:ext cx="2484081" cy="3339432"/>
          </a:xfrm>
          <a:prstGeom prst="rect">
            <a:avLst/>
          </a:prstGeom>
          <a:effectLst>
            <a:outerShdw blurRad="50800" dist="76200" dir="2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16" name="타원 15">
            <a:extLst>
              <a:ext uri="{FF2B5EF4-FFF2-40B4-BE49-F238E27FC236}">
                <a16:creationId xmlns:a16="http://schemas.microsoft.com/office/drawing/2014/main" id="{9FBA36AC-1071-4D34-BFA6-233BAB3EBFC7}"/>
              </a:ext>
            </a:extLst>
          </p:cNvPr>
          <p:cNvSpPr/>
          <p:nvPr/>
        </p:nvSpPr>
        <p:spPr>
          <a:xfrm rot="681080">
            <a:off x="3682151" y="1492244"/>
            <a:ext cx="1495509" cy="811657"/>
          </a:xfrm>
          <a:custGeom>
            <a:avLst/>
            <a:gdLst>
              <a:gd name="connsiteX0" fmla="*/ 0 w 1495509"/>
              <a:gd name="connsiteY0" fmla="*/ 405829 h 811657"/>
              <a:gd name="connsiteX1" fmla="*/ 747755 w 1495509"/>
              <a:gd name="connsiteY1" fmla="*/ 0 h 811657"/>
              <a:gd name="connsiteX2" fmla="*/ 1495510 w 1495509"/>
              <a:gd name="connsiteY2" fmla="*/ 405829 h 811657"/>
              <a:gd name="connsiteX3" fmla="*/ 747755 w 1495509"/>
              <a:gd name="connsiteY3" fmla="*/ 811658 h 811657"/>
              <a:gd name="connsiteX4" fmla="*/ 0 w 1495509"/>
              <a:gd name="connsiteY4" fmla="*/ 405829 h 811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5509" h="811657" fill="none" extrusionOk="0">
                <a:moveTo>
                  <a:pt x="0" y="405829"/>
                </a:moveTo>
                <a:cubicBezTo>
                  <a:pt x="19192" y="197735"/>
                  <a:pt x="287594" y="-59174"/>
                  <a:pt x="747755" y="0"/>
                </a:cubicBezTo>
                <a:cubicBezTo>
                  <a:pt x="1152008" y="548"/>
                  <a:pt x="1485067" y="223898"/>
                  <a:pt x="1495510" y="405829"/>
                </a:cubicBezTo>
                <a:cubicBezTo>
                  <a:pt x="1495731" y="564190"/>
                  <a:pt x="1118531" y="826099"/>
                  <a:pt x="747755" y="811658"/>
                </a:cubicBezTo>
                <a:cubicBezTo>
                  <a:pt x="320008" y="792544"/>
                  <a:pt x="9396" y="624692"/>
                  <a:pt x="0" y="405829"/>
                </a:cubicBezTo>
                <a:close/>
              </a:path>
              <a:path w="1495509" h="811657" stroke="0" extrusionOk="0">
                <a:moveTo>
                  <a:pt x="0" y="405829"/>
                </a:moveTo>
                <a:cubicBezTo>
                  <a:pt x="-33490" y="119940"/>
                  <a:pt x="339226" y="-1982"/>
                  <a:pt x="747755" y="0"/>
                </a:cubicBezTo>
                <a:cubicBezTo>
                  <a:pt x="1162890" y="4580"/>
                  <a:pt x="1460005" y="198250"/>
                  <a:pt x="1495510" y="405829"/>
                </a:cubicBezTo>
                <a:cubicBezTo>
                  <a:pt x="1462676" y="601470"/>
                  <a:pt x="1177090" y="805577"/>
                  <a:pt x="747755" y="811658"/>
                </a:cubicBezTo>
                <a:cubicBezTo>
                  <a:pt x="307563" y="783290"/>
                  <a:pt x="28553" y="651598"/>
                  <a:pt x="0" y="40582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28575">
            <a:solidFill>
              <a:schemeClr val="tx1">
                <a:lumMod val="50000"/>
                <a:lumOff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3978248048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dirty="0">
                <a:solidFill>
                  <a:schemeClr val="tx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1</a:t>
            </a:r>
            <a:r>
              <a:rPr lang="ko-KR" altLang="en-US" sz="2800" dirty="0">
                <a:solidFill>
                  <a:schemeClr val="tx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차시</a:t>
            </a: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914207DB-8A05-4AB0-9398-AC65986F0E3F}"/>
              </a:ext>
            </a:extLst>
          </p:cNvPr>
          <p:cNvSpPr/>
          <p:nvPr/>
        </p:nvSpPr>
        <p:spPr>
          <a:xfrm rot="21004583">
            <a:off x="7229880" y="1951477"/>
            <a:ext cx="1464875" cy="855694"/>
          </a:xfrm>
          <a:custGeom>
            <a:avLst/>
            <a:gdLst>
              <a:gd name="connsiteX0" fmla="*/ 0 w 1464875"/>
              <a:gd name="connsiteY0" fmla="*/ 427847 h 855694"/>
              <a:gd name="connsiteX1" fmla="*/ 732438 w 1464875"/>
              <a:gd name="connsiteY1" fmla="*/ 0 h 855694"/>
              <a:gd name="connsiteX2" fmla="*/ 1464876 w 1464875"/>
              <a:gd name="connsiteY2" fmla="*/ 427847 h 855694"/>
              <a:gd name="connsiteX3" fmla="*/ 732438 w 1464875"/>
              <a:gd name="connsiteY3" fmla="*/ 855694 h 855694"/>
              <a:gd name="connsiteX4" fmla="*/ 0 w 1464875"/>
              <a:gd name="connsiteY4" fmla="*/ 427847 h 855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4875" h="855694" fill="none" extrusionOk="0">
                <a:moveTo>
                  <a:pt x="0" y="427847"/>
                </a:moveTo>
                <a:cubicBezTo>
                  <a:pt x="6140" y="196685"/>
                  <a:pt x="316789" y="-13963"/>
                  <a:pt x="732438" y="0"/>
                </a:cubicBezTo>
                <a:cubicBezTo>
                  <a:pt x="1112082" y="1562"/>
                  <a:pt x="1461571" y="204910"/>
                  <a:pt x="1464876" y="427847"/>
                </a:cubicBezTo>
                <a:cubicBezTo>
                  <a:pt x="1464973" y="635114"/>
                  <a:pt x="1132086" y="857359"/>
                  <a:pt x="732438" y="855694"/>
                </a:cubicBezTo>
                <a:cubicBezTo>
                  <a:pt x="319277" y="844506"/>
                  <a:pt x="26056" y="649526"/>
                  <a:pt x="0" y="427847"/>
                </a:cubicBezTo>
                <a:close/>
              </a:path>
              <a:path w="1464875" h="855694" stroke="0" extrusionOk="0">
                <a:moveTo>
                  <a:pt x="0" y="427847"/>
                </a:moveTo>
                <a:cubicBezTo>
                  <a:pt x="-8725" y="175465"/>
                  <a:pt x="362138" y="-15258"/>
                  <a:pt x="732438" y="0"/>
                </a:cubicBezTo>
                <a:cubicBezTo>
                  <a:pt x="1151489" y="30817"/>
                  <a:pt x="1435985" y="205024"/>
                  <a:pt x="1464876" y="427847"/>
                </a:cubicBezTo>
                <a:cubicBezTo>
                  <a:pt x="1431183" y="634902"/>
                  <a:pt x="1186968" y="837105"/>
                  <a:pt x="732438" y="855694"/>
                </a:cubicBezTo>
                <a:cubicBezTo>
                  <a:pt x="301491" y="828145"/>
                  <a:pt x="16768" y="676846"/>
                  <a:pt x="0" y="42784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28575">
            <a:solidFill>
              <a:schemeClr val="tx1">
                <a:lumMod val="50000"/>
                <a:lumOff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3978248048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 dirty="0">
              <a:solidFill>
                <a:schemeClr val="tx1"/>
              </a:solidFill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sp>
        <p:nvSpPr>
          <p:cNvPr id="64" name="리본: 위로 기울어짐 63">
            <a:extLst>
              <a:ext uri="{FF2B5EF4-FFF2-40B4-BE49-F238E27FC236}">
                <a16:creationId xmlns:a16="http://schemas.microsoft.com/office/drawing/2014/main" id="{B18565BC-276E-4711-BD83-4D5EDA737AA6}"/>
              </a:ext>
            </a:extLst>
          </p:cNvPr>
          <p:cNvSpPr/>
          <p:nvPr/>
        </p:nvSpPr>
        <p:spPr>
          <a:xfrm>
            <a:off x="2996442" y="165691"/>
            <a:ext cx="6097516" cy="1057662"/>
          </a:xfrm>
          <a:custGeom>
            <a:avLst/>
            <a:gdLst>
              <a:gd name="connsiteX0" fmla="*/ 0 w 6097516"/>
              <a:gd name="connsiteY0" fmla="*/ 1057662 h 1057662"/>
              <a:gd name="connsiteX1" fmla="*/ 1381331 w 6097516"/>
              <a:gd name="connsiteY1" fmla="*/ 1057662 h 1057662"/>
              <a:gd name="connsiteX2" fmla="*/ 1571878 w 6097516"/>
              <a:gd name="connsiteY2" fmla="*/ 1013592 h 1057662"/>
              <a:gd name="connsiteX3" fmla="*/ 1381331 w 6097516"/>
              <a:gd name="connsiteY3" fmla="*/ 969522 h 1057662"/>
              <a:gd name="connsiteX4" fmla="*/ 1000237 w 6097516"/>
              <a:gd name="connsiteY4" fmla="*/ 969522 h 1057662"/>
              <a:gd name="connsiteX5" fmla="*/ 809690 w 6097516"/>
              <a:gd name="connsiteY5" fmla="*/ 925452 h 1057662"/>
              <a:gd name="connsiteX6" fmla="*/ 1000237 w 6097516"/>
              <a:gd name="connsiteY6" fmla="*/ 881382 h 1057662"/>
              <a:gd name="connsiteX7" fmla="*/ 5097279 w 6097516"/>
              <a:gd name="connsiteY7" fmla="*/ 881381 h 1057662"/>
              <a:gd name="connsiteX8" fmla="*/ 5287826 w 6097516"/>
              <a:gd name="connsiteY8" fmla="*/ 925451 h 1057662"/>
              <a:gd name="connsiteX9" fmla="*/ 5097279 w 6097516"/>
              <a:gd name="connsiteY9" fmla="*/ 969521 h 1057662"/>
              <a:gd name="connsiteX10" fmla="*/ 4716185 w 6097516"/>
              <a:gd name="connsiteY10" fmla="*/ 969522 h 1057662"/>
              <a:gd name="connsiteX11" fmla="*/ 4525638 w 6097516"/>
              <a:gd name="connsiteY11" fmla="*/ 1013592 h 1057662"/>
              <a:gd name="connsiteX12" fmla="*/ 4716185 w 6097516"/>
              <a:gd name="connsiteY12" fmla="*/ 1057662 h 1057662"/>
              <a:gd name="connsiteX13" fmla="*/ 6097516 w 6097516"/>
              <a:gd name="connsiteY13" fmla="*/ 1057662 h 1057662"/>
              <a:gd name="connsiteX14" fmla="*/ 5335327 w 6097516"/>
              <a:gd name="connsiteY14" fmla="*/ 616971 h 1057662"/>
              <a:gd name="connsiteX15" fmla="*/ 6097516 w 6097516"/>
              <a:gd name="connsiteY15" fmla="*/ 176281 h 1057662"/>
              <a:gd name="connsiteX16" fmla="*/ 5287827 w 6097516"/>
              <a:gd name="connsiteY16" fmla="*/ 176281 h 1057662"/>
              <a:gd name="connsiteX17" fmla="*/ 5287827 w 6097516"/>
              <a:gd name="connsiteY17" fmla="*/ 44070 h 1057662"/>
              <a:gd name="connsiteX18" fmla="*/ 5097280 w 6097516"/>
              <a:gd name="connsiteY18" fmla="*/ 0 h 1057662"/>
              <a:gd name="connsiteX19" fmla="*/ 1000237 w 6097516"/>
              <a:gd name="connsiteY19" fmla="*/ 0 h 1057662"/>
              <a:gd name="connsiteX20" fmla="*/ 809690 w 6097516"/>
              <a:gd name="connsiteY20" fmla="*/ 44070 h 1057662"/>
              <a:gd name="connsiteX21" fmla="*/ 809689 w 6097516"/>
              <a:gd name="connsiteY21" fmla="*/ 176281 h 1057662"/>
              <a:gd name="connsiteX22" fmla="*/ 0 w 6097516"/>
              <a:gd name="connsiteY22" fmla="*/ 176281 h 1057662"/>
              <a:gd name="connsiteX23" fmla="*/ 762190 w 6097516"/>
              <a:gd name="connsiteY23" fmla="*/ 616971 h 1057662"/>
              <a:gd name="connsiteX24" fmla="*/ 0 w 6097516"/>
              <a:gd name="connsiteY24" fmla="*/ 1057662 h 1057662"/>
              <a:gd name="connsiteX0" fmla="*/ 1571879 w 6097516"/>
              <a:gd name="connsiteY0" fmla="*/ 1013592 h 1057662"/>
              <a:gd name="connsiteX1" fmla="*/ 1381332 w 6097516"/>
              <a:gd name="connsiteY1" fmla="*/ 969522 h 1057662"/>
              <a:gd name="connsiteX2" fmla="*/ 1000237 w 6097516"/>
              <a:gd name="connsiteY2" fmla="*/ 969522 h 1057662"/>
              <a:gd name="connsiteX3" fmla="*/ 809690 w 6097516"/>
              <a:gd name="connsiteY3" fmla="*/ 925452 h 1057662"/>
              <a:gd name="connsiteX4" fmla="*/ 1000237 w 6097516"/>
              <a:gd name="connsiteY4" fmla="*/ 881382 h 1057662"/>
              <a:gd name="connsiteX5" fmla="*/ 1571879 w 6097516"/>
              <a:gd name="connsiteY5" fmla="*/ 881381 h 1057662"/>
              <a:gd name="connsiteX6" fmla="*/ 1571879 w 6097516"/>
              <a:gd name="connsiteY6" fmla="*/ 1013592 h 1057662"/>
              <a:gd name="connsiteX7" fmla="*/ 4525637 w 6097516"/>
              <a:gd name="connsiteY7" fmla="*/ 1013592 h 1057662"/>
              <a:gd name="connsiteX8" fmla="*/ 4716184 w 6097516"/>
              <a:gd name="connsiteY8" fmla="*/ 969522 h 1057662"/>
              <a:gd name="connsiteX9" fmla="*/ 5097279 w 6097516"/>
              <a:gd name="connsiteY9" fmla="*/ 969522 h 1057662"/>
              <a:gd name="connsiteX10" fmla="*/ 5287826 w 6097516"/>
              <a:gd name="connsiteY10" fmla="*/ 925452 h 1057662"/>
              <a:gd name="connsiteX11" fmla="*/ 5097279 w 6097516"/>
              <a:gd name="connsiteY11" fmla="*/ 881382 h 1057662"/>
              <a:gd name="connsiteX12" fmla="*/ 4525637 w 6097516"/>
              <a:gd name="connsiteY12" fmla="*/ 881381 h 1057662"/>
              <a:gd name="connsiteX13" fmla="*/ 4525637 w 6097516"/>
              <a:gd name="connsiteY13" fmla="*/ 1013592 h 1057662"/>
              <a:gd name="connsiteX0" fmla="*/ 0 w 6097516"/>
              <a:gd name="connsiteY0" fmla="*/ 1057662 h 1057662"/>
              <a:gd name="connsiteX1" fmla="*/ 762190 w 6097516"/>
              <a:gd name="connsiteY1" fmla="*/ 616971 h 1057662"/>
              <a:gd name="connsiteX2" fmla="*/ 0 w 6097516"/>
              <a:gd name="connsiteY2" fmla="*/ 176281 h 1057662"/>
              <a:gd name="connsiteX3" fmla="*/ 809689 w 6097516"/>
              <a:gd name="connsiteY3" fmla="*/ 176281 h 1057662"/>
              <a:gd name="connsiteX4" fmla="*/ 809689 w 6097516"/>
              <a:gd name="connsiteY4" fmla="*/ 44070 h 1057662"/>
              <a:gd name="connsiteX5" fmla="*/ 1000236 w 6097516"/>
              <a:gd name="connsiteY5" fmla="*/ 0 h 1057662"/>
              <a:gd name="connsiteX6" fmla="*/ 5097279 w 6097516"/>
              <a:gd name="connsiteY6" fmla="*/ 0 h 1057662"/>
              <a:gd name="connsiteX7" fmla="*/ 5287826 w 6097516"/>
              <a:gd name="connsiteY7" fmla="*/ 44070 h 1057662"/>
              <a:gd name="connsiteX8" fmla="*/ 5287827 w 6097516"/>
              <a:gd name="connsiteY8" fmla="*/ 176281 h 1057662"/>
              <a:gd name="connsiteX9" fmla="*/ 5287827 w 6097516"/>
              <a:gd name="connsiteY9" fmla="*/ 176281 h 1057662"/>
              <a:gd name="connsiteX10" fmla="*/ 6097516 w 6097516"/>
              <a:gd name="connsiteY10" fmla="*/ 176281 h 1057662"/>
              <a:gd name="connsiteX11" fmla="*/ 5335327 w 6097516"/>
              <a:gd name="connsiteY11" fmla="*/ 616971 h 1057662"/>
              <a:gd name="connsiteX12" fmla="*/ 6097516 w 6097516"/>
              <a:gd name="connsiteY12" fmla="*/ 1057662 h 1057662"/>
              <a:gd name="connsiteX13" fmla="*/ 4716185 w 6097516"/>
              <a:gd name="connsiteY13" fmla="*/ 1057662 h 1057662"/>
              <a:gd name="connsiteX14" fmla="*/ 4525638 w 6097516"/>
              <a:gd name="connsiteY14" fmla="*/ 1013592 h 1057662"/>
              <a:gd name="connsiteX15" fmla="*/ 4716185 w 6097516"/>
              <a:gd name="connsiteY15" fmla="*/ 969522 h 1057662"/>
              <a:gd name="connsiteX16" fmla="*/ 5097279 w 6097516"/>
              <a:gd name="connsiteY16" fmla="*/ 969522 h 1057662"/>
              <a:gd name="connsiteX17" fmla="*/ 5287826 w 6097516"/>
              <a:gd name="connsiteY17" fmla="*/ 925452 h 1057662"/>
              <a:gd name="connsiteX18" fmla="*/ 5097279 w 6097516"/>
              <a:gd name="connsiteY18" fmla="*/ 881382 h 1057662"/>
              <a:gd name="connsiteX19" fmla="*/ 1000237 w 6097516"/>
              <a:gd name="connsiteY19" fmla="*/ 881381 h 1057662"/>
              <a:gd name="connsiteX20" fmla="*/ 809690 w 6097516"/>
              <a:gd name="connsiteY20" fmla="*/ 925451 h 1057662"/>
              <a:gd name="connsiteX21" fmla="*/ 1000237 w 6097516"/>
              <a:gd name="connsiteY21" fmla="*/ 969521 h 1057662"/>
              <a:gd name="connsiteX22" fmla="*/ 1381331 w 6097516"/>
              <a:gd name="connsiteY22" fmla="*/ 969522 h 1057662"/>
              <a:gd name="connsiteX23" fmla="*/ 1571878 w 6097516"/>
              <a:gd name="connsiteY23" fmla="*/ 1013592 h 1057662"/>
              <a:gd name="connsiteX24" fmla="*/ 1381331 w 6097516"/>
              <a:gd name="connsiteY24" fmla="*/ 1057662 h 1057662"/>
              <a:gd name="connsiteX25" fmla="*/ 0 w 6097516"/>
              <a:gd name="connsiteY25" fmla="*/ 1057662 h 1057662"/>
              <a:gd name="connsiteX26" fmla="*/ 1571879 w 6097516"/>
              <a:gd name="connsiteY26" fmla="*/ 881381 h 1057662"/>
              <a:gd name="connsiteX27" fmla="*/ 1571879 w 6097516"/>
              <a:gd name="connsiteY27" fmla="*/ 1013592 h 1057662"/>
              <a:gd name="connsiteX28" fmla="*/ 4525637 w 6097516"/>
              <a:gd name="connsiteY28" fmla="*/ 1013592 h 1057662"/>
              <a:gd name="connsiteX29" fmla="*/ 4525637 w 6097516"/>
              <a:gd name="connsiteY29" fmla="*/ 881381 h 1057662"/>
              <a:gd name="connsiteX30" fmla="*/ 809689 w 6097516"/>
              <a:gd name="connsiteY30" fmla="*/ 925452 h 1057662"/>
              <a:gd name="connsiteX31" fmla="*/ 809689 w 6097516"/>
              <a:gd name="connsiteY31" fmla="*/ 176281 h 1057662"/>
              <a:gd name="connsiteX32" fmla="*/ 5287827 w 6097516"/>
              <a:gd name="connsiteY32" fmla="*/ 176281 h 1057662"/>
              <a:gd name="connsiteX33" fmla="*/ 5287827 w 6097516"/>
              <a:gd name="connsiteY33" fmla="*/ 925452 h 1057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6097516" h="1057662" stroke="0" extrusionOk="0">
                <a:moveTo>
                  <a:pt x="0" y="1057662"/>
                </a:moveTo>
                <a:cubicBezTo>
                  <a:pt x="249978" y="1003140"/>
                  <a:pt x="1113137" y="998801"/>
                  <a:pt x="1381331" y="1057662"/>
                </a:cubicBezTo>
                <a:cubicBezTo>
                  <a:pt x="1486345" y="1057400"/>
                  <a:pt x="1569648" y="1040542"/>
                  <a:pt x="1571878" y="1013592"/>
                </a:cubicBezTo>
                <a:cubicBezTo>
                  <a:pt x="1562178" y="986772"/>
                  <a:pt x="1481073" y="972636"/>
                  <a:pt x="1381331" y="969522"/>
                </a:cubicBezTo>
                <a:cubicBezTo>
                  <a:pt x="1277347" y="938014"/>
                  <a:pt x="1144821" y="1000533"/>
                  <a:pt x="1000237" y="969522"/>
                </a:cubicBezTo>
                <a:cubicBezTo>
                  <a:pt x="895394" y="969957"/>
                  <a:pt x="811195" y="948124"/>
                  <a:pt x="809690" y="925452"/>
                </a:cubicBezTo>
                <a:cubicBezTo>
                  <a:pt x="802091" y="888554"/>
                  <a:pt x="901385" y="876582"/>
                  <a:pt x="1000237" y="881382"/>
                </a:cubicBezTo>
                <a:cubicBezTo>
                  <a:pt x="2934206" y="945398"/>
                  <a:pt x="3324599" y="1028692"/>
                  <a:pt x="5097279" y="881381"/>
                </a:cubicBezTo>
                <a:cubicBezTo>
                  <a:pt x="5204463" y="879547"/>
                  <a:pt x="5289164" y="898145"/>
                  <a:pt x="5287826" y="925451"/>
                </a:cubicBezTo>
                <a:cubicBezTo>
                  <a:pt x="5290751" y="950198"/>
                  <a:pt x="5205098" y="957381"/>
                  <a:pt x="5097279" y="969521"/>
                </a:cubicBezTo>
                <a:cubicBezTo>
                  <a:pt x="4952541" y="939792"/>
                  <a:pt x="4874796" y="965715"/>
                  <a:pt x="4716185" y="969522"/>
                </a:cubicBezTo>
                <a:cubicBezTo>
                  <a:pt x="4610042" y="972566"/>
                  <a:pt x="4522375" y="990030"/>
                  <a:pt x="4525638" y="1013592"/>
                </a:cubicBezTo>
                <a:cubicBezTo>
                  <a:pt x="4532147" y="1039118"/>
                  <a:pt x="4596828" y="1053125"/>
                  <a:pt x="4716185" y="1057662"/>
                </a:cubicBezTo>
                <a:cubicBezTo>
                  <a:pt x="4981300" y="961294"/>
                  <a:pt x="5599676" y="999910"/>
                  <a:pt x="6097516" y="1057662"/>
                </a:cubicBezTo>
                <a:cubicBezTo>
                  <a:pt x="5801247" y="817868"/>
                  <a:pt x="5564867" y="693145"/>
                  <a:pt x="5335327" y="616971"/>
                </a:cubicBezTo>
                <a:cubicBezTo>
                  <a:pt x="5680836" y="354515"/>
                  <a:pt x="5840526" y="303131"/>
                  <a:pt x="6097516" y="176281"/>
                </a:cubicBezTo>
                <a:cubicBezTo>
                  <a:pt x="5984813" y="234315"/>
                  <a:pt x="5390453" y="228182"/>
                  <a:pt x="5287827" y="176281"/>
                </a:cubicBezTo>
                <a:cubicBezTo>
                  <a:pt x="5284930" y="134247"/>
                  <a:pt x="5294871" y="92880"/>
                  <a:pt x="5287827" y="44070"/>
                </a:cubicBezTo>
                <a:cubicBezTo>
                  <a:pt x="5274744" y="16976"/>
                  <a:pt x="5213570" y="1229"/>
                  <a:pt x="5097280" y="0"/>
                </a:cubicBezTo>
                <a:cubicBezTo>
                  <a:pt x="3111654" y="43806"/>
                  <a:pt x="1922074" y="67072"/>
                  <a:pt x="1000237" y="0"/>
                </a:cubicBezTo>
                <a:cubicBezTo>
                  <a:pt x="896088" y="3005"/>
                  <a:pt x="808812" y="22700"/>
                  <a:pt x="809690" y="44070"/>
                </a:cubicBezTo>
                <a:cubicBezTo>
                  <a:pt x="809019" y="93964"/>
                  <a:pt x="807472" y="138160"/>
                  <a:pt x="809689" y="176281"/>
                </a:cubicBezTo>
                <a:cubicBezTo>
                  <a:pt x="587387" y="124930"/>
                  <a:pt x="345977" y="157289"/>
                  <a:pt x="0" y="176281"/>
                </a:cubicBezTo>
                <a:cubicBezTo>
                  <a:pt x="59128" y="276098"/>
                  <a:pt x="520537" y="459067"/>
                  <a:pt x="762190" y="616971"/>
                </a:cubicBezTo>
                <a:cubicBezTo>
                  <a:pt x="572220" y="673902"/>
                  <a:pt x="295906" y="854806"/>
                  <a:pt x="0" y="1057662"/>
                </a:cubicBezTo>
                <a:close/>
              </a:path>
              <a:path w="6097516" h="1057662" fill="darkenLess" stroke="0" extrusionOk="0">
                <a:moveTo>
                  <a:pt x="1571879" y="1013592"/>
                </a:moveTo>
                <a:cubicBezTo>
                  <a:pt x="1488551" y="991766"/>
                  <a:pt x="1408776" y="985258"/>
                  <a:pt x="1381332" y="969522"/>
                </a:cubicBezTo>
                <a:cubicBezTo>
                  <a:pt x="1316365" y="975103"/>
                  <a:pt x="1153380" y="979834"/>
                  <a:pt x="1000237" y="969522"/>
                </a:cubicBezTo>
                <a:cubicBezTo>
                  <a:pt x="890542" y="967867"/>
                  <a:pt x="811765" y="953332"/>
                  <a:pt x="809690" y="925452"/>
                </a:cubicBezTo>
                <a:cubicBezTo>
                  <a:pt x="801059" y="900197"/>
                  <a:pt x="889021" y="868214"/>
                  <a:pt x="1000237" y="881382"/>
                </a:cubicBezTo>
                <a:cubicBezTo>
                  <a:pt x="1059741" y="862142"/>
                  <a:pt x="1361232" y="869153"/>
                  <a:pt x="1571879" y="881381"/>
                </a:cubicBezTo>
                <a:cubicBezTo>
                  <a:pt x="1574807" y="940300"/>
                  <a:pt x="1581593" y="985338"/>
                  <a:pt x="1571879" y="1013592"/>
                </a:cubicBezTo>
                <a:close/>
                <a:moveTo>
                  <a:pt x="4525637" y="1013592"/>
                </a:moveTo>
                <a:cubicBezTo>
                  <a:pt x="4525348" y="983626"/>
                  <a:pt x="4621567" y="973413"/>
                  <a:pt x="4716184" y="969522"/>
                </a:cubicBezTo>
                <a:cubicBezTo>
                  <a:pt x="4898216" y="976500"/>
                  <a:pt x="4984444" y="998514"/>
                  <a:pt x="5097279" y="969522"/>
                </a:cubicBezTo>
                <a:cubicBezTo>
                  <a:pt x="5202046" y="969975"/>
                  <a:pt x="5288053" y="950088"/>
                  <a:pt x="5287826" y="925452"/>
                </a:cubicBezTo>
                <a:cubicBezTo>
                  <a:pt x="5277830" y="891023"/>
                  <a:pt x="5206160" y="880382"/>
                  <a:pt x="5097279" y="881382"/>
                </a:cubicBezTo>
                <a:cubicBezTo>
                  <a:pt x="4975812" y="835172"/>
                  <a:pt x="4598092" y="877587"/>
                  <a:pt x="4525637" y="881381"/>
                </a:cubicBezTo>
                <a:cubicBezTo>
                  <a:pt x="4536267" y="899601"/>
                  <a:pt x="4533698" y="999713"/>
                  <a:pt x="4525637" y="1013592"/>
                </a:cubicBezTo>
                <a:close/>
              </a:path>
              <a:path w="6097516" h="1057662" fill="none" extrusionOk="0">
                <a:moveTo>
                  <a:pt x="0" y="1057662"/>
                </a:moveTo>
                <a:cubicBezTo>
                  <a:pt x="225914" y="918110"/>
                  <a:pt x="595208" y="784591"/>
                  <a:pt x="762190" y="616971"/>
                </a:cubicBezTo>
                <a:cubicBezTo>
                  <a:pt x="470481" y="399146"/>
                  <a:pt x="251826" y="247861"/>
                  <a:pt x="0" y="176281"/>
                </a:cubicBezTo>
                <a:cubicBezTo>
                  <a:pt x="105763" y="154475"/>
                  <a:pt x="453408" y="132260"/>
                  <a:pt x="809689" y="176281"/>
                </a:cubicBezTo>
                <a:cubicBezTo>
                  <a:pt x="807855" y="147029"/>
                  <a:pt x="814619" y="80801"/>
                  <a:pt x="809689" y="44070"/>
                </a:cubicBezTo>
                <a:cubicBezTo>
                  <a:pt x="816878" y="19333"/>
                  <a:pt x="896568" y="-558"/>
                  <a:pt x="1000236" y="0"/>
                </a:cubicBezTo>
                <a:cubicBezTo>
                  <a:pt x="2272344" y="-39528"/>
                  <a:pt x="3958421" y="137291"/>
                  <a:pt x="5097279" y="0"/>
                </a:cubicBezTo>
                <a:cubicBezTo>
                  <a:pt x="5203725" y="-2433"/>
                  <a:pt x="5288224" y="18935"/>
                  <a:pt x="5287826" y="44070"/>
                </a:cubicBezTo>
                <a:cubicBezTo>
                  <a:pt x="5286585" y="89854"/>
                  <a:pt x="5283898" y="133935"/>
                  <a:pt x="5287827" y="176281"/>
                </a:cubicBezTo>
                <a:lnTo>
                  <a:pt x="5287827" y="176281"/>
                </a:lnTo>
                <a:cubicBezTo>
                  <a:pt x="5579253" y="107362"/>
                  <a:pt x="5764540" y="236630"/>
                  <a:pt x="6097516" y="176281"/>
                </a:cubicBezTo>
                <a:cubicBezTo>
                  <a:pt x="5821316" y="341450"/>
                  <a:pt x="5586096" y="452115"/>
                  <a:pt x="5335327" y="616971"/>
                </a:cubicBezTo>
                <a:cubicBezTo>
                  <a:pt x="5682135" y="885835"/>
                  <a:pt x="5891376" y="861139"/>
                  <a:pt x="6097516" y="1057662"/>
                </a:cubicBezTo>
                <a:cubicBezTo>
                  <a:pt x="5868303" y="988386"/>
                  <a:pt x="5090566" y="1092310"/>
                  <a:pt x="4716185" y="1057662"/>
                </a:cubicBezTo>
                <a:cubicBezTo>
                  <a:pt x="4612002" y="1062111"/>
                  <a:pt x="4527418" y="1038687"/>
                  <a:pt x="4525638" y="1013592"/>
                </a:cubicBezTo>
                <a:cubicBezTo>
                  <a:pt x="4534977" y="985024"/>
                  <a:pt x="4607256" y="965745"/>
                  <a:pt x="4716185" y="969522"/>
                </a:cubicBezTo>
                <a:cubicBezTo>
                  <a:pt x="4822373" y="1001602"/>
                  <a:pt x="5037148" y="994290"/>
                  <a:pt x="5097279" y="969522"/>
                </a:cubicBezTo>
                <a:cubicBezTo>
                  <a:pt x="5201927" y="969129"/>
                  <a:pt x="5288208" y="950913"/>
                  <a:pt x="5287826" y="925452"/>
                </a:cubicBezTo>
                <a:cubicBezTo>
                  <a:pt x="5300230" y="904370"/>
                  <a:pt x="5208425" y="881509"/>
                  <a:pt x="5097279" y="881382"/>
                </a:cubicBezTo>
                <a:cubicBezTo>
                  <a:pt x="4537079" y="771238"/>
                  <a:pt x="2626207" y="916700"/>
                  <a:pt x="1000237" y="881381"/>
                </a:cubicBezTo>
                <a:cubicBezTo>
                  <a:pt x="893646" y="880296"/>
                  <a:pt x="809358" y="904526"/>
                  <a:pt x="809690" y="925451"/>
                </a:cubicBezTo>
                <a:cubicBezTo>
                  <a:pt x="801387" y="951559"/>
                  <a:pt x="906213" y="975773"/>
                  <a:pt x="1000237" y="969521"/>
                </a:cubicBezTo>
                <a:cubicBezTo>
                  <a:pt x="1090562" y="962133"/>
                  <a:pt x="1314495" y="1003506"/>
                  <a:pt x="1381331" y="969522"/>
                </a:cubicBezTo>
                <a:cubicBezTo>
                  <a:pt x="1482055" y="969322"/>
                  <a:pt x="1569636" y="989714"/>
                  <a:pt x="1571878" y="1013592"/>
                </a:cubicBezTo>
                <a:cubicBezTo>
                  <a:pt x="1572756" y="1040849"/>
                  <a:pt x="1479543" y="1063193"/>
                  <a:pt x="1381331" y="1057662"/>
                </a:cubicBezTo>
                <a:cubicBezTo>
                  <a:pt x="1170931" y="966548"/>
                  <a:pt x="159425" y="963403"/>
                  <a:pt x="0" y="1057662"/>
                </a:cubicBezTo>
                <a:close/>
                <a:moveTo>
                  <a:pt x="1571879" y="881381"/>
                </a:moveTo>
                <a:cubicBezTo>
                  <a:pt x="1560189" y="927358"/>
                  <a:pt x="1579906" y="997542"/>
                  <a:pt x="1571879" y="1013592"/>
                </a:cubicBezTo>
                <a:moveTo>
                  <a:pt x="4525637" y="1013592"/>
                </a:moveTo>
                <a:cubicBezTo>
                  <a:pt x="4535716" y="981915"/>
                  <a:pt x="4528975" y="902473"/>
                  <a:pt x="4525637" y="881381"/>
                </a:cubicBezTo>
                <a:moveTo>
                  <a:pt x="809689" y="925452"/>
                </a:moveTo>
                <a:cubicBezTo>
                  <a:pt x="842529" y="823631"/>
                  <a:pt x="841912" y="539121"/>
                  <a:pt x="809689" y="176281"/>
                </a:cubicBezTo>
                <a:moveTo>
                  <a:pt x="5287827" y="176281"/>
                </a:moveTo>
                <a:cubicBezTo>
                  <a:pt x="5340357" y="313177"/>
                  <a:pt x="5250793" y="631266"/>
                  <a:pt x="5287827" y="925452"/>
                </a:cubicBezTo>
              </a:path>
              <a:path w="6097516" h="1057662" fill="none" stroke="0" extrusionOk="0">
                <a:moveTo>
                  <a:pt x="0" y="1057662"/>
                </a:moveTo>
                <a:cubicBezTo>
                  <a:pt x="377303" y="845386"/>
                  <a:pt x="690636" y="692082"/>
                  <a:pt x="762190" y="616971"/>
                </a:cubicBezTo>
                <a:cubicBezTo>
                  <a:pt x="607808" y="603728"/>
                  <a:pt x="194046" y="333769"/>
                  <a:pt x="0" y="176281"/>
                </a:cubicBezTo>
                <a:cubicBezTo>
                  <a:pt x="332474" y="180167"/>
                  <a:pt x="421965" y="172577"/>
                  <a:pt x="809689" y="176281"/>
                </a:cubicBezTo>
                <a:cubicBezTo>
                  <a:pt x="799064" y="136813"/>
                  <a:pt x="807157" y="80012"/>
                  <a:pt x="809689" y="44070"/>
                </a:cubicBezTo>
                <a:cubicBezTo>
                  <a:pt x="800768" y="25775"/>
                  <a:pt x="905261" y="413"/>
                  <a:pt x="1000236" y="0"/>
                </a:cubicBezTo>
                <a:cubicBezTo>
                  <a:pt x="1628579" y="-116809"/>
                  <a:pt x="4645454" y="-76269"/>
                  <a:pt x="5097279" y="0"/>
                </a:cubicBezTo>
                <a:cubicBezTo>
                  <a:pt x="5204117" y="1032"/>
                  <a:pt x="5287415" y="16635"/>
                  <a:pt x="5287826" y="44070"/>
                </a:cubicBezTo>
                <a:cubicBezTo>
                  <a:pt x="5290861" y="93996"/>
                  <a:pt x="5282881" y="126776"/>
                  <a:pt x="5287827" y="176281"/>
                </a:cubicBezTo>
                <a:lnTo>
                  <a:pt x="5287827" y="176281"/>
                </a:lnTo>
                <a:cubicBezTo>
                  <a:pt x="5627207" y="194377"/>
                  <a:pt x="5947875" y="232806"/>
                  <a:pt x="6097516" y="176281"/>
                </a:cubicBezTo>
                <a:cubicBezTo>
                  <a:pt x="5773056" y="379400"/>
                  <a:pt x="5471488" y="484217"/>
                  <a:pt x="5335327" y="616971"/>
                </a:cubicBezTo>
                <a:cubicBezTo>
                  <a:pt x="5548359" y="661701"/>
                  <a:pt x="5972849" y="976355"/>
                  <a:pt x="6097516" y="1057662"/>
                </a:cubicBezTo>
                <a:cubicBezTo>
                  <a:pt x="5479110" y="964399"/>
                  <a:pt x="5006277" y="1160923"/>
                  <a:pt x="4716185" y="1057662"/>
                </a:cubicBezTo>
                <a:cubicBezTo>
                  <a:pt x="4606184" y="1058075"/>
                  <a:pt x="4524123" y="1038358"/>
                  <a:pt x="4525638" y="1013592"/>
                </a:cubicBezTo>
                <a:cubicBezTo>
                  <a:pt x="4525502" y="980497"/>
                  <a:pt x="4597541" y="961719"/>
                  <a:pt x="4716185" y="969522"/>
                </a:cubicBezTo>
                <a:cubicBezTo>
                  <a:pt x="4827408" y="962357"/>
                  <a:pt x="5027111" y="975022"/>
                  <a:pt x="5097279" y="969522"/>
                </a:cubicBezTo>
                <a:cubicBezTo>
                  <a:pt x="5203619" y="972637"/>
                  <a:pt x="5285402" y="949945"/>
                  <a:pt x="5287826" y="925452"/>
                </a:cubicBezTo>
                <a:cubicBezTo>
                  <a:pt x="5291390" y="902066"/>
                  <a:pt x="5204094" y="889635"/>
                  <a:pt x="5097279" y="881382"/>
                </a:cubicBezTo>
                <a:cubicBezTo>
                  <a:pt x="3067639" y="854510"/>
                  <a:pt x="2289435" y="912229"/>
                  <a:pt x="1000237" y="881381"/>
                </a:cubicBezTo>
                <a:cubicBezTo>
                  <a:pt x="892231" y="882001"/>
                  <a:pt x="806452" y="899210"/>
                  <a:pt x="809690" y="925451"/>
                </a:cubicBezTo>
                <a:cubicBezTo>
                  <a:pt x="808056" y="951543"/>
                  <a:pt x="892332" y="975320"/>
                  <a:pt x="1000237" y="969521"/>
                </a:cubicBezTo>
                <a:cubicBezTo>
                  <a:pt x="1120856" y="985716"/>
                  <a:pt x="1269815" y="991450"/>
                  <a:pt x="1381331" y="969522"/>
                </a:cubicBezTo>
                <a:cubicBezTo>
                  <a:pt x="1486578" y="972391"/>
                  <a:pt x="1571491" y="989944"/>
                  <a:pt x="1571878" y="1013592"/>
                </a:cubicBezTo>
                <a:cubicBezTo>
                  <a:pt x="1560937" y="1029455"/>
                  <a:pt x="1493497" y="1045531"/>
                  <a:pt x="1381331" y="1057662"/>
                </a:cubicBezTo>
                <a:cubicBezTo>
                  <a:pt x="1150536" y="1074031"/>
                  <a:pt x="639837" y="1022622"/>
                  <a:pt x="0" y="1057662"/>
                </a:cubicBezTo>
                <a:close/>
                <a:moveTo>
                  <a:pt x="1571879" y="881381"/>
                </a:moveTo>
                <a:cubicBezTo>
                  <a:pt x="1565281" y="929454"/>
                  <a:pt x="1565999" y="950006"/>
                  <a:pt x="1571879" y="1013592"/>
                </a:cubicBezTo>
                <a:moveTo>
                  <a:pt x="4525637" y="1013592"/>
                </a:moveTo>
                <a:cubicBezTo>
                  <a:pt x="4527067" y="999612"/>
                  <a:pt x="4527514" y="933748"/>
                  <a:pt x="4525637" y="881381"/>
                </a:cubicBezTo>
                <a:moveTo>
                  <a:pt x="809689" y="925452"/>
                </a:moveTo>
                <a:cubicBezTo>
                  <a:pt x="762368" y="571572"/>
                  <a:pt x="872026" y="474312"/>
                  <a:pt x="809689" y="176281"/>
                </a:cubicBezTo>
                <a:moveTo>
                  <a:pt x="5287827" y="176281"/>
                </a:moveTo>
                <a:cubicBezTo>
                  <a:pt x="5314521" y="291859"/>
                  <a:pt x="5235007" y="660937"/>
                  <a:pt x="5287827" y="925452"/>
                </a:cubicBezTo>
              </a:path>
            </a:pathLst>
          </a:custGeom>
          <a:solidFill>
            <a:schemeClr val="bg1">
              <a:lumMod val="85000"/>
            </a:schemeClr>
          </a:solidFill>
          <a:ln w="28575">
            <a:solidFill>
              <a:schemeClr val="bg2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3445452912">
                  <a:prstGeom prst="ribbon2">
                    <a:avLst>
                      <a:gd name="adj1" fmla="val 16667"/>
                      <a:gd name="adj2" fmla="val 73442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2B09EDBC-EEFB-4E82-9FDA-57B45F776942}"/>
              </a:ext>
            </a:extLst>
          </p:cNvPr>
          <p:cNvSpPr txBox="1"/>
          <p:nvPr/>
        </p:nvSpPr>
        <p:spPr>
          <a:xfrm>
            <a:off x="4517735" y="202471"/>
            <a:ext cx="3280065" cy="83099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4800" dirty="0"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차시 흐름도</a:t>
            </a:r>
          </a:p>
        </p:txBody>
      </p:sp>
      <p:sp>
        <p:nvSpPr>
          <p:cNvPr id="70" name="자유형: 도형 69">
            <a:extLst>
              <a:ext uri="{FF2B5EF4-FFF2-40B4-BE49-F238E27FC236}">
                <a16:creationId xmlns:a16="http://schemas.microsoft.com/office/drawing/2014/main" id="{1FCDDDBE-0E1B-4080-AA81-86B76B2B00E8}"/>
              </a:ext>
            </a:extLst>
          </p:cNvPr>
          <p:cNvSpPr/>
          <p:nvPr/>
        </p:nvSpPr>
        <p:spPr>
          <a:xfrm>
            <a:off x="469732" y="2665828"/>
            <a:ext cx="3569212" cy="136867"/>
          </a:xfrm>
          <a:custGeom>
            <a:avLst/>
            <a:gdLst>
              <a:gd name="connsiteX0" fmla="*/ 0 w 3683000"/>
              <a:gd name="connsiteY0" fmla="*/ 127310 h 153220"/>
              <a:gd name="connsiteX1" fmla="*/ 698500 w 3683000"/>
              <a:gd name="connsiteY1" fmla="*/ 310 h 153220"/>
              <a:gd name="connsiteX2" fmla="*/ 1295400 w 3683000"/>
              <a:gd name="connsiteY2" fmla="*/ 89210 h 153220"/>
              <a:gd name="connsiteX3" fmla="*/ 2273300 w 3683000"/>
              <a:gd name="connsiteY3" fmla="*/ 13010 h 153220"/>
              <a:gd name="connsiteX4" fmla="*/ 3136900 w 3683000"/>
              <a:gd name="connsiteY4" fmla="*/ 152710 h 153220"/>
              <a:gd name="connsiteX5" fmla="*/ 3683000 w 3683000"/>
              <a:gd name="connsiteY5" fmla="*/ 51110 h 153220"/>
              <a:gd name="connsiteX0" fmla="*/ 0 w 3683000"/>
              <a:gd name="connsiteY0" fmla="*/ 115230 h 141140"/>
              <a:gd name="connsiteX1" fmla="*/ 698500 w 3683000"/>
              <a:gd name="connsiteY1" fmla="*/ 22097 h 141140"/>
              <a:gd name="connsiteX2" fmla="*/ 1295400 w 3683000"/>
              <a:gd name="connsiteY2" fmla="*/ 77130 h 141140"/>
              <a:gd name="connsiteX3" fmla="*/ 2273300 w 3683000"/>
              <a:gd name="connsiteY3" fmla="*/ 930 h 141140"/>
              <a:gd name="connsiteX4" fmla="*/ 3136900 w 3683000"/>
              <a:gd name="connsiteY4" fmla="*/ 140630 h 141140"/>
              <a:gd name="connsiteX5" fmla="*/ 3683000 w 3683000"/>
              <a:gd name="connsiteY5" fmla="*/ 39030 h 141140"/>
              <a:gd name="connsiteX0" fmla="*/ 0 w 3683000"/>
              <a:gd name="connsiteY0" fmla="*/ 115321 h 141231"/>
              <a:gd name="connsiteX1" fmla="*/ 681028 w 3683000"/>
              <a:gd name="connsiteY1" fmla="*/ 346 h 141231"/>
              <a:gd name="connsiteX2" fmla="*/ 1295400 w 3683000"/>
              <a:gd name="connsiteY2" fmla="*/ 77221 h 141231"/>
              <a:gd name="connsiteX3" fmla="*/ 2273300 w 3683000"/>
              <a:gd name="connsiteY3" fmla="*/ 1021 h 141231"/>
              <a:gd name="connsiteX4" fmla="*/ 3136900 w 3683000"/>
              <a:gd name="connsiteY4" fmla="*/ 140721 h 141231"/>
              <a:gd name="connsiteX5" fmla="*/ 3683000 w 3683000"/>
              <a:gd name="connsiteY5" fmla="*/ 39121 h 141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83000" h="141231">
                <a:moveTo>
                  <a:pt x="0" y="115321"/>
                </a:moveTo>
                <a:cubicBezTo>
                  <a:pt x="241300" y="54996"/>
                  <a:pt x="465128" y="6696"/>
                  <a:pt x="681028" y="346"/>
                </a:cubicBezTo>
                <a:cubicBezTo>
                  <a:pt x="896928" y="-6004"/>
                  <a:pt x="1030021" y="77109"/>
                  <a:pt x="1295400" y="77221"/>
                </a:cubicBezTo>
                <a:cubicBezTo>
                  <a:pt x="1560779" y="77334"/>
                  <a:pt x="1966383" y="-9562"/>
                  <a:pt x="2273300" y="1021"/>
                </a:cubicBezTo>
                <a:cubicBezTo>
                  <a:pt x="2580217" y="11604"/>
                  <a:pt x="2901950" y="134371"/>
                  <a:pt x="3136900" y="140721"/>
                </a:cubicBezTo>
                <a:cubicBezTo>
                  <a:pt x="3371850" y="147071"/>
                  <a:pt x="3527425" y="93096"/>
                  <a:pt x="3683000" y="39121"/>
                </a:cubicBezTo>
              </a:path>
            </a:pathLst>
          </a:custGeom>
          <a:noFill/>
          <a:ln w="76200" cap="rnd">
            <a:solidFill>
              <a:srgbClr val="FFE7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spc="-15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72" name="자유형: 도형 71">
            <a:extLst>
              <a:ext uri="{FF2B5EF4-FFF2-40B4-BE49-F238E27FC236}">
                <a16:creationId xmlns:a16="http://schemas.microsoft.com/office/drawing/2014/main" id="{66A43A1B-4277-456C-B13E-65CBBF696E17}"/>
              </a:ext>
            </a:extLst>
          </p:cNvPr>
          <p:cNvSpPr/>
          <p:nvPr/>
        </p:nvSpPr>
        <p:spPr>
          <a:xfrm>
            <a:off x="8243255" y="3150046"/>
            <a:ext cx="3569212" cy="136867"/>
          </a:xfrm>
          <a:custGeom>
            <a:avLst/>
            <a:gdLst>
              <a:gd name="connsiteX0" fmla="*/ 0 w 3683000"/>
              <a:gd name="connsiteY0" fmla="*/ 127310 h 153220"/>
              <a:gd name="connsiteX1" fmla="*/ 698500 w 3683000"/>
              <a:gd name="connsiteY1" fmla="*/ 310 h 153220"/>
              <a:gd name="connsiteX2" fmla="*/ 1295400 w 3683000"/>
              <a:gd name="connsiteY2" fmla="*/ 89210 h 153220"/>
              <a:gd name="connsiteX3" fmla="*/ 2273300 w 3683000"/>
              <a:gd name="connsiteY3" fmla="*/ 13010 h 153220"/>
              <a:gd name="connsiteX4" fmla="*/ 3136900 w 3683000"/>
              <a:gd name="connsiteY4" fmla="*/ 152710 h 153220"/>
              <a:gd name="connsiteX5" fmla="*/ 3683000 w 3683000"/>
              <a:gd name="connsiteY5" fmla="*/ 51110 h 153220"/>
              <a:gd name="connsiteX0" fmla="*/ 0 w 3683000"/>
              <a:gd name="connsiteY0" fmla="*/ 115230 h 141140"/>
              <a:gd name="connsiteX1" fmla="*/ 698500 w 3683000"/>
              <a:gd name="connsiteY1" fmla="*/ 22097 h 141140"/>
              <a:gd name="connsiteX2" fmla="*/ 1295400 w 3683000"/>
              <a:gd name="connsiteY2" fmla="*/ 77130 h 141140"/>
              <a:gd name="connsiteX3" fmla="*/ 2273300 w 3683000"/>
              <a:gd name="connsiteY3" fmla="*/ 930 h 141140"/>
              <a:gd name="connsiteX4" fmla="*/ 3136900 w 3683000"/>
              <a:gd name="connsiteY4" fmla="*/ 140630 h 141140"/>
              <a:gd name="connsiteX5" fmla="*/ 3683000 w 3683000"/>
              <a:gd name="connsiteY5" fmla="*/ 39030 h 141140"/>
              <a:gd name="connsiteX0" fmla="*/ 0 w 3683000"/>
              <a:gd name="connsiteY0" fmla="*/ 115321 h 141231"/>
              <a:gd name="connsiteX1" fmla="*/ 681028 w 3683000"/>
              <a:gd name="connsiteY1" fmla="*/ 346 h 141231"/>
              <a:gd name="connsiteX2" fmla="*/ 1295400 w 3683000"/>
              <a:gd name="connsiteY2" fmla="*/ 77221 h 141231"/>
              <a:gd name="connsiteX3" fmla="*/ 2273300 w 3683000"/>
              <a:gd name="connsiteY3" fmla="*/ 1021 h 141231"/>
              <a:gd name="connsiteX4" fmla="*/ 3136900 w 3683000"/>
              <a:gd name="connsiteY4" fmla="*/ 140721 h 141231"/>
              <a:gd name="connsiteX5" fmla="*/ 3683000 w 3683000"/>
              <a:gd name="connsiteY5" fmla="*/ 39121 h 141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83000" h="141231">
                <a:moveTo>
                  <a:pt x="0" y="115321"/>
                </a:moveTo>
                <a:cubicBezTo>
                  <a:pt x="241300" y="54996"/>
                  <a:pt x="465128" y="6696"/>
                  <a:pt x="681028" y="346"/>
                </a:cubicBezTo>
                <a:cubicBezTo>
                  <a:pt x="896928" y="-6004"/>
                  <a:pt x="1030021" y="77109"/>
                  <a:pt x="1295400" y="77221"/>
                </a:cubicBezTo>
                <a:cubicBezTo>
                  <a:pt x="1560779" y="77334"/>
                  <a:pt x="1966383" y="-9562"/>
                  <a:pt x="2273300" y="1021"/>
                </a:cubicBezTo>
                <a:cubicBezTo>
                  <a:pt x="2580217" y="11604"/>
                  <a:pt x="2901950" y="134371"/>
                  <a:pt x="3136900" y="140721"/>
                </a:cubicBezTo>
                <a:cubicBezTo>
                  <a:pt x="3371850" y="147071"/>
                  <a:pt x="3527425" y="93096"/>
                  <a:pt x="3683000" y="39121"/>
                </a:cubicBezTo>
              </a:path>
            </a:pathLst>
          </a:custGeom>
          <a:noFill/>
          <a:ln w="76200" cap="rnd">
            <a:solidFill>
              <a:srgbClr val="FDE2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spc="-15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19036EFB-0E73-4892-8AA7-CDA05610F8A2}"/>
              </a:ext>
            </a:extLst>
          </p:cNvPr>
          <p:cNvSpPr txBox="1"/>
          <p:nvPr/>
        </p:nvSpPr>
        <p:spPr>
          <a:xfrm rot="21043446">
            <a:off x="7188962" y="2102055"/>
            <a:ext cx="15891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2800" dirty="0">
                <a:solidFill>
                  <a:schemeClr val="tx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2</a:t>
            </a:r>
            <a:r>
              <a:rPr lang="ko-KR" altLang="en-US" sz="2800" dirty="0">
                <a:solidFill>
                  <a:schemeClr val="tx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차시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67F6CBB-65A5-457A-9BD5-26405F1DCB47}"/>
              </a:ext>
            </a:extLst>
          </p:cNvPr>
          <p:cNvSpPr txBox="1"/>
          <p:nvPr/>
        </p:nvSpPr>
        <p:spPr>
          <a:xfrm>
            <a:off x="330528" y="2132002"/>
            <a:ext cx="382940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장래 희망의 새로운 모습</a:t>
            </a:r>
            <a:endParaRPr kumimoji="0" lang="en-US" altLang="ko-K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81263230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7FBED0BE-7F04-473D-B6CF-5A6F1EC240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F6F2C809-4950-4FD5-987B-48E74223B484}"/>
              </a:ext>
            </a:extLst>
          </p:cNvPr>
          <p:cNvSpPr txBox="1"/>
          <p:nvPr/>
        </p:nvSpPr>
        <p:spPr>
          <a:xfrm>
            <a:off x="4607077" y="2065420"/>
            <a:ext cx="368148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이사만루체 Bold" panose="00000800000000000000" pitchFamily="2" charset="-127"/>
                <a:ea typeface="이사만루체 Bold" panose="00000800000000000000" pitchFamily="2" charset="-127"/>
              </a:rPr>
              <a:t>활동 </a:t>
            </a:r>
            <a:r>
              <a:rPr kumimoji="0" lang="en-US" altLang="ko-KR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이사만루체 Bold" panose="00000800000000000000" pitchFamily="2" charset="-127"/>
                <a:ea typeface="이사만루체 Bold" panose="00000800000000000000" pitchFamily="2" charset="-127"/>
              </a:rPr>
              <a:t>2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3500A4A-00EC-4579-913D-61CA4114C85D}"/>
              </a:ext>
            </a:extLst>
          </p:cNvPr>
          <p:cNvSpPr txBox="1"/>
          <p:nvPr/>
        </p:nvSpPr>
        <p:spPr>
          <a:xfrm>
            <a:off x="3315127" y="4270292"/>
            <a:ext cx="830576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1" hangingPunct="1"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6000" spc="-150" dirty="0">
                <a:solidFill>
                  <a:prstClr val="black"/>
                </a:solidFill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책 살펴보기</a:t>
            </a:r>
            <a:endParaRPr lang="en-US" altLang="ko-KR" sz="6000" spc="-150" dirty="0">
              <a:solidFill>
                <a:prstClr val="black"/>
              </a:solidFill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838845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86D5ABBA-AE37-494B-A3DA-8503C125FA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그림 19" descr="텍스트, 사슬이(가) 표시된 사진&#10;&#10;자동 생성된 설명">
            <a:extLst>
              <a:ext uri="{FF2B5EF4-FFF2-40B4-BE49-F238E27FC236}">
                <a16:creationId xmlns:a16="http://schemas.microsoft.com/office/drawing/2014/main" id="{6F9E0FC1-7C78-4FB4-82BB-DEF8688D02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7332" y="2641198"/>
            <a:ext cx="2739158" cy="3682340"/>
          </a:xfrm>
          <a:prstGeom prst="rect">
            <a:avLst/>
          </a:prstGeom>
          <a:effectLst>
            <a:outerShdw blurRad="50800" dist="76200" dir="2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C3A7A504-416B-431C-A14F-9A5598A1DD4F}"/>
              </a:ext>
            </a:extLst>
          </p:cNvPr>
          <p:cNvSpPr txBox="1"/>
          <p:nvPr/>
        </p:nvSpPr>
        <p:spPr>
          <a:xfrm>
            <a:off x="1400682" y="359221"/>
            <a:ext cx="3441968" cy="76944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표지 살펴보기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0358D56B-19B9-46A6-82CB-B47C2ECF85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398" y="1434620"/>
            <a:ext cx="720284" cy="92196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14445E1-FAEE-48FD-9386-2665270FA4DF}"/>
              </a:ext>
            </a:extLst>
          </p:cNvPr>
          <p:cNvSpPr txBox="1"/>
          <p:nvPr/>
        </p:nvSpPr>
        <p:spPr>
          <a:xfrm>
            <a:off x="1417332" y="1617920"/>
            <a:ext cx="553228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2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책의 표지를 살펴봅시다</a:t>
            </a:r>
            <a:r>
              <a:rPr lang="en-US" altLang="ko-KR" sz="42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.</a:t>
            </a:r>
            <a:endParaRPr lang="ko-KR" altLang="en-US" sz="42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7A5D78F0-12F7-4759-8E12-747E8DAD03BF}"/>
              </a:ext>
            </a:extLst>
          </p:cNvPr>
          <p:cNvGrpSpPr/>
          <p:nvPr/>
        </p:nvGrpSpPr>
        <p:grpSpPr>
          <a:xfrm>
            <a:off x="4640392" y="2938411"/>
            <a:ext cx="5197680" cy="731620"/>
            <a:chOff x="4640392" y="2963811"/>
            <a:chExt cx="5197680" cy="731620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E9A582D-1462-45C0-9400-2F0317FDD9A1}"/>
                </a:ext>
              </a:extLst>
            </p:cNvPr>
            <p:cNvSpPr txBox="1"/>
            <p:nvPr/>
          </p:nvSpPr>
          <p:spPr>
            <a:xfrm>
              <a:off x="5217896" y="3079878"/>
              <a:ext cx="4620176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400" spc="-150" dirty="0">
                  <a:latin typeface="에스코어 드림 2 ExtraLight" panose="020B0203030302020204" pitchFamily="34" charset="-127"/>
                  <a:ea typeface="에스코어 드림 2 ExtraLight" panose="020B0203030302020204" pitchFamily="34" charset="-127"/>
                </a:rPr>
                <a:t>책의 제목은 무엇인가요</a:t>
              </a:r>
              <a:r>
                <a:rPr lang="en-US" altLang="ko-KR" sz="3400" spc="-150" dirty="0">
                  <a:latin typeface="에스코어 드림 2 ExtraLight" panose="020B0203030302020204" pitchFamily="34" charset="-127"/>
                  <a:ea typeface="에스코어 드림 2 ExtraLight" panose="020B0203030302020204" pitchFamily="34" charset="-127"/>
                </a:rPr>
                <a:t>?</a:t>
              </a:r>
              <a:endParaRPr lang="ko-KR" altLang="en-US" sz="3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endParaRPr>
            </a:p>
          </p:txBody>
        </p:sp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BFFCE4A0-EDE9-43E6-AF6F-09C2C47C399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40392" y="2963811"/>
              <a:ext cx="501304" cy="698898"/>
            </a:xfrm>
            <a:prstGeom prst="rect">
              <a:avLst/>
            </a:prstGeom>
          </p:spPr>
        </p:pic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24BF0D8D-4231-4599-A5A1-76D5BFEED6EB}"/>
              </a:ext>
            </a:extLst>
          </p:cNvPr>
          <p:cNvGrpSpPr/>
          <p:nvPr/>
        </p:nvGrpSpPr>
        <p:grpSpPr>
          <a:xfrm>
            <a:off x="4640392" y="4064729"/>
            <a:ext cx="6502524" cy="731620"/>
            <a:chOff x="4640392" y="4128229"/>
            <a:chExt cx="6502524" cy="73162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77E20B3-5FB7-4FB9-BE0D-88882FC49F95}"/>
                </a:ext>
              </a:extLst>
            </p:cNvPr>
            <p:cNvSpPr txBox="1"/>
            <p:nvPr/>
          </p:nvSpPr>
          <p:spPr>
            <a:xfrm>
              <a:off x="5217896" y="4244296"/>
              <a:ext cx="5925020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400" spc="-150" dirty="0">
                  <a:latin typeface="에스코어 드림 2 ExtraLight" panose="020B0203030302020204" pitchFamily="34" charset="-127"/>
                  <a:ea typeface="에스코어 드림 2 ExtraLight" panose="020B0203030302020204" pitchFamily="34" charset="-127"/>
                </a:rPr>
                <a:t>표지에는 어떤 그림이 보이나요</a:t>
              </a:r>
              <a:r>
                <a:rPr lang="en-US" altLang="ko-KR" sz="3400" spc="-150" dirty="0">
                  <a:latin typeface="에스코어 드림 2 ExtraLight" panose="020B0203030302020204" pitchFamily="34" charset="-127"/>
                  <a:ea typeface="에스코어 드림 2 ExtraLight" panose="020B0203030302020204" pitchFamily="34" charset="-127"/>
                </a:rPr>
                <a:t>?</a:t>
              </a:r>
              <a:endParaRPr lang="ko-KR" altLang="en-US" sz="3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endParaRPr>
            </a:p>
          </p:txBody>
        </p:sp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id="{E533ADCD-AFD3-46B7-9C6C-C6E1CD79204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40392" y="4128229"/>
              <a:ext cx="501304" cy="698898"/>
            </a:xfrm>
            <a:prstGeom prst="rect">
              <a:avLst/>
            </a:prstGeom>
          </p:spPr>
        </p:pic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D1053937-F009-4920-AA9F-DA235841EB69}"/>
              </a:ext>
            </a:extLst>
          </p:cNvPr>
          <p:cNvGrpSpPr/>
          <p:nvPr/>
        </p:nvGrpSpPr>
        <p:grpSpPr>
          <a:xfrm>
            <a:off x="4640392" y="5240080"/>
            <a:ext cx="6103376" cy="731620"/>
            <a:chOff x="4640392" y="5240080"/>
            <a:chExt cx="6103376" cy="731620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FE9B241-4724-4F44-AD5F-8FD12C187C22}"/>
                </a:ext>
              </a:extLst>
            </p:cNvPr>
            <p:cNvSpPr txBox="1"/>
            <p:nvPr/>
          </p:nvSpPr>
          <p:spPr>
            <a:xfrm>
              <a:off x="5217896" y="5356147"/>
              <a:ext cx="5525872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400" spc="-150" dirty="0">
                  <a:latin typeface="에스코어 드림 2 ExtraLight" panose="020B0203030302020204" pitchFamily="34" charset="-127"/>
                  <a:ea typeface="에스코어 드림 2 ExtraLight" panose="020B0203030302020204" pitchFamily="34" charset="-127"/>
                </a:rPr>
                <a:t>각 그림은 무엇을 의미할까요</a:t>
              </a:r>
              <a:r>
                <a:rPr lang="en-US" altLang="ko-KR" sz="3400" spc="-150" dirty="0">
                  <a:latin typeface="에스코어 드림 2 ExtraLight" panose="020B0203030302020204" pitchFamily="34" charset="-127"/>
                  <a:ea typeface="에스코어 드림 2 ExtraLight" panose="020B0203030302020204" pitchFamily="34" charset="-127"/>
                </a:rPr>
                <a:t>?</a:t>
              </a:r>
              <a:endParaRPr lang="ko-KR" altLang="en-US" sz="3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endParaRPr>
            </a:p>
          </p:txBody>
        </p:sp>
        <p:pic>
          <p:nvPicPr>
            <p:cNvPr id="16" name="그림 15">
              <a:extLst>
                <a:ext uri="{FF2B5EF4-FFF2-40B4-BE49-F238E27FC236}">
                  <a16:creationId xmlns:a16="http://schemas.microsoft.com/office/drawing/2014/main" id="{9F7548DD-35AD-4104-8DFF-C384D3AF1A1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40392" y="5240080"/>
              <a:ext cx="501304" cy="6988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3405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" dur="500" tmFilter="0, 0; .2, .5; .8, .5; 1, 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" dur="250" autoRev="1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2" presetClass="entr" presetSubtype="2" fill="hold" nodeType="clickEffect" p14:presetBounceEnd="8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000">
                                          <p:cBhvr additive="base"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000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" dur="500" tmFilter="0, 0; .2, .5; .8, .5; 1, 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" dur="250" autoRev="1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82BAE889-F43B-43F5-B8A1-C14F4DC218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그림 8" descr="테이블이(가) 표시된 사진&#10;&#10;자동 생성된 설명">
            <a:extLst>
              <a:ext uri="{FF2B5EF4-FFF2-40B4-BE49-F238E27FC236}">
                <a16:creationId xmlns:a16="http://schemas.microsoft.com/office/drawing/2014/main" id="{2880530A-DE68-4E27-9C07-EBD8CA812E5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9" t="5673" r="7515" b="10244"/>
          <a:stretch/>
        </p:blipFill>
        <p:spPr>
          <a:xfrm>
            <a:off x="2996595" y="2489048"/>
            <a:ext cx="6198810" cy="3970127"/>
          </a:xfrm>
          <a:prstGeom prst="rect">
            <a:avLst/>
          </a:prstGeom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C3A7A504-416B-431C-A14F-9A5598A1DD4F}"/>
              </a:ext>
            </a:extLst>
          </p:cNvPr>
          <p:cNvSpPr txBox="1"/>
          <p:nvPr/>
        </p:nvSpPr>
        <p:spPr>
          <a:xfrm>
            <a:off x="1400682" y="359221"/>
            <a:ext cx="3441968" cy="76944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차례 살펴보기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0358D56B-19B9-46A6-82CB-B47C2ECF85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398" y="1434620"/>
            <a:ext cx="720284" cy="92196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14445E1-FAEE-48FD-9386-2665270FA4DF}"/>
              </a:ext>
            </a:extLst>
          </p:cNvPr>
          <p:cNvSpPr txBox="1"/>
          <p:nvPr/>
        </p:nvSpPr>
        <p:spPr>
          <a:xfrm>
            <a:off x="1417332" y="1617920"/>
            <a:ext cx="715292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2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책의 차례와 그림을 살펴봅시다</a:t>
            </a:r>
            <a:r>
              <a:rPr lang="en-US" altLang="ko-KR" sz="42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.</a:t>
            </a:r>
            <a:endParaRPr lang="ko-KR" altLang="en-US" sz="42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3810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>
            <a:extLst>
              <a:ext uri="{FF2B5EF4-FFF2-40B4-BE49-F238E27FC236}">
                <a16:creationId xmlns:a16="http://schemas.microsoft.com/office/drawing/2014/main" id="{936F37CF-7974-4654-B62A-D08655C363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C3A7A504-416B-431C-A14F-9A5598A1DD4F}"/>
              </a:ext>
            </a:extLst>
          </p:cNvPr>
          <p:cNvSpPr txBox="1"/>
          <p:nvPr/>
        </p:nvSpPr>
        <p:spPr>
          <a:xfrm>
            <a:off x="1400682" y="359221"/>
            <a:ext cx="3441968" cy="76944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차례 살펴보기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0358D56B-19B9-46A6-82CB-B47C2ECF85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398" y="1434620"/>
            <a:ext cx="720284" cy="92196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14445E1-FAEE-48FD-9386-2665270FA4DF}"/>
              </a:ext>
            </a:extLst>
          </p:cNvPr>
          <p:cNvSpPr txBox="1"/>
          <p:nvPr/>
        </p:nvSpPr>
        <p:spPr>
          <a:xfrm>
            <a:off x="1417332" y="1617920"/>
            <a:ext cx="715292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2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책의 차례와 그림을 살펴봅시다</a:t>
            </a:r>
            <a:r>
              <a:rPr lang="en-US" altLang="ko-KR" sz="42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.</a:t>
            </a:r>
            <a:endParaRPr lang="ko-KR" altLang="en-US" sz="42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7A5D78F0-12F7-4759-8E12-747E8DAD03BF}"/>
              </a:ext>
            </a:extLst>
          </p:cNvPr>
          <p:cNvGrpSpPr/>
          <p:nvPr/>
        </p:nvGrpSpPr>
        <p:grpSpPr>
          <a:xfrm>
            <a:off x="2113969" y="2630910"/>
            <a:ext cx="7964061" cy="1193285"/>
            <a:chOff x="5217896" y="2963811"/>
            <a:chExt cx="7964061" cy="1193285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E9A582D-1462-45C0-9400-2F0317FDD9A1}"/>
                </a:ext>
              </a:extLst>
            </p:cNvPr>
            <p:cNvSpPr txBox="1"/>
            <p:nvPr/>
          </p:nvSpPr>
          <p:spPr>
            <a:xfrm>
              <a:off x="5217896" y="3079878"/>
              <a:ext cx="796406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200" spc="-150" dirty="0">
                  <a:latin typeface="에스코어 드림 2 ExtraLight" panose="020B0203030302020204" pitchFamily="34" charset="-127"/>
                  <a:ea typeface="에스코어 드림 2 ExtraLight" panose="020B0203030302020204" pitchFamily="34" charset="-127"/>
                </a:rPr>
                <a:t>차례에 나오는 </a:t>
              </a:r>
              <a:r>
                <a:rPr lang="en-US" altLang="ko-KR" sz="3200" spc="-150" dirty="0">
                  <a:latin typeface="에스코어 드림 2 ExtraLight" panose="020B0203030302020204" pitchFamily="34" charset="-127"/>
                  <a:ea typeface="에스코어 드림 2 ExtraLight" panose="020B0203030302020204" pitchFamily="34" charset="-127"/>
                </a:rPr>
                <a:t>33</a:t>
              </a:r>
              <a:r>
                <a:rPr lang="ko-KR" altLang="en-US" sz="3200" spc="-150" dirty="0">
                  <a:latin typeface="에스코어 드림 2 ExtraLight" panose="020B0203030302020204" pitchFamily="34" charset="-127"/>
                  <a:ea typeface="에스코어 드림 2 ExtraLight" panose="020B0203030302020204" pitchFamily="34" charset="-127"/>
                </a:rPr>
                <a:t>가지 장래 희망은 </a:t>
              </a:r>
              <a:endParaRPr lang="en-US" altLang="ko-KR" sz="32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endParaRPr>
            </a:p>
            <a:p>
              <a:pPr algn="ctr"/>
              <a:r>
                <a:rPr lang="ko-KR" altLang="en-US" sz="3200" spc="-150" dirty="0">
                  <a:latin typeface="에스코어 드림 2 ExtraLight" panose="020B0203030302020204" pitchFamily="34" charset="-127"/>
                  <a:ea typeface="에스코어 드림 2 ExtraLight" panose="020B0203030302020204" pitchFamily="34" charset="-127"/>
                </a:rPr>
                <a:t>우리가 알던 장래 희망과 어떻게 다르나요</a:t>
              </a:r>
              <a:r>
                <a:rPr lang="en-US" altLang="ko-KR" sz="3200" spc="-150" dirty="0">
                  <a:latin typeface="에스코어 드림 2 ExtraLight" panose="020B0203030302020204" pitchFamily="34" charset="-127"/>
                  <a:ea typeface="에스코어 드림 2 ExtraLight" panose="020B0203030302020204" pitchFamily="34" charset="-127"/>
                </a:rPr>
                <a:t>?</a:t>
              </a:r>
              <a:endParaRPr lang="ko-KR" altLang="en-US" sz="32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endParaRPr>
            </a:p>
          </p:txBody>
        </p:sp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BFFCE4A0-EDE9-43E6-AF6F-09C2C47C399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45650" y="2963811"/>
              <a:ext cx="501304" cy="698898"/>
            </a:xfrm>
            <a:prstGeom prst="rect">
              <a:avLst/>
            </a:prstGeom>
          </p:spPr>
        </p:pic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id="{FAB4DDC8-1186-4D57-B58E-F76E772413E6}"/>
              </a:ext>
            </a:extLst>
          </p:cNvPr>
          <p:cNvGrpSpPr/>
          <p:nvPr/>
        </p:nvGrpSpPr>
        <p:grpSpPr>
          <a:xfrm>
            <a:off x="1052455" y="4270940"/>
            <a:ext cx="10087090" cy="698898"/>
            <a:chOff x="5345650" y="2963811"/>
            <a:chExt cx="10087090" cy="698898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3DBF8AA-3405-471B-AF74-AB38FF7AAF06}"/>
                </a:ext>
              </a:extLst>
            </p:cNvPr>
            <p:cNvSpPr txBox="1"/>
            <p:nvPr/>
          </p:nvSpPr>
          <p:spPr>
            <a:xfrm>
              <a:off x="5881679" y="3077934"/>
              <a:ext cx="955106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200" spc="-150" dirty="0">
                  <a:latin typeface="에스코어 드림 2 ExtraLight" panose="020B0203030302020204" pitchFamily="34" charset="-127"/>
                  <a:ea typeface="에스코어 드림 2 ExtraLight" panose="020B0203030302020204" pitchFamily="34" charset="-127"/>
                </a:rPr>
                <a:t>책에서 말하는 장래 희망은 어떤 장래 희망인 것 같나요</a:t>
              </a:r>
              <a:r>
                <a:rPr lang="en-US" altLang="ko-KR" sz="3200" spc="-150" dirty="0">
                  <a:latin typeface="에스코어 드림 2 ExtraLight" panose="020B0203030302020204" pitchFamily="34" charset="-127"/>
                  <a:ea typeface="에스코어 드림 2 ExtraLight" panose="020B0203030302020204" pitchFamily="34" charset="-127"/>
                </a:rPr>
                <a:t>?</a:t>
              </a:r>
              <a:endParaRPr lang="ko-KR" altLang="en-US" sz="32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endParaRPr>
            </a:p>
          </p:txBody>
        </p:sp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id="{551D1849-3524-42E8-BE34-F76C9096825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45650" y="2963811"/>
              <a:ext cx="501304" cy="698898"/>
            </a:xfrm>
            <a:prstGeom prst="rect">
              <a:avLst/>
            </a:prstGeom>
          </p:spPr>
        </p:pic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4E1F81AB-C0A2-4080-951A-12A95375B07F}"/>
              </a:ext>
            </a:extLst>
          </p:cNvPr>
          <p:cNvGrpSpPr/>
          <p:nvPr/>
        </p:nvGrpSpPr>
        <p:grpSpPr>
          <a:xfrm>
            <a:off x="1056197" y="5460762"/>
            <a:ext cx="10529078" cy="717925"/>
            <a:chOff x="5345650" y="2963811"/>
            <a:chExt cx="10257406" cy="717925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22A1BD6-C12E-4154-9756-DF3F3F04DBDF}"/>
                </a:ext>
              </a:extLst>
            </p:cNvPr>
            <p:cNvSpPr txBox="1"/>
            <p:nvPr/>
          </p:nvSpPr>
          <p:spPr>
            <a:xfrm>
              <a:off x="5846954" y="3096961"/>
              <a:ext cx="975610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200" spc="-150" dirty="0">
                  <a:latin typeface="에스코어 드림 2 ExtraLight" panose="020B0203030302020204" pitchFamily="34" charset="-127"/>
                  <a:ea typeface="에스코어 드림 2 ExtraLight" panose="020B0203030302020204" pitchFamily="34" charset="-127"/>
                </a:rPr>
                <a:t>책 속 그림을 보며 어떤 내용일지 책 내용을 예상해 봅시다</a:t>
              </a:r>
              <a:r>
                <a:rPr lang="en-US" altLang="ko-KR" sz="3200" spc="-150" dirty="0">
                  <a:latin typeface="에스코어 드림 2 ExtraLight" panose="020B0203030302020204" pitchFamily="34" charset="-127"/>
                  <a:ea typeface="에스코어 드림 2 ExtraLight" panose="020B0203030302020204" pitchFamily="34" charset="-127"/>
                </a:rPr>
                <a:t>.</a:t>
              </a:r>
              <a:endParaRPr lang="ko-KR" altLang="en-US" sz="32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endParaRPr>
            </a:p>
          </p:txBody>
        </p:sp>
        <p:pic>
          <p:nvPicPr>
            <p:cNvPr id="16" name="그림 15">
              <a:extLst>
                <a:ext uri="{FF2B5EF4-FFF2-40B4-BE49-F238E27FC236}">
                  <a16:creationId xmlns:a16="http://schemas.microsoft.com/office/drawing/2014/main" id="{2154B663-41DC-4FC3-9957-C178D6AD0D9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45650" y="2963811"/>
              <a:ext cx="501304" cy="6988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37804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8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000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000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347367B-7A6A-4B3F-BDA0-DB497045E7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B01E9851-E53B-423C-A80E-9A3FD10E6826}"/>
              </a:ext>
            </a:extLst>
          </p:cNvPr>
          <p:cNvSpPr txBox="1"/>
          <p:nvPr/>
        </p:nvSpPr>
        <p:spPr>
          <a:xfrm>
            <a:off x="3332061" y="3966400"/>
            <a:ext cx="830576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1" hangingPunct="1"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6000" spc="-150" dirty="0">
                <a:solidFill>
                  <a:prstClr val="black"/>
                </a:solidFill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좋아하는 것과</a:t>
            </a:r>
            <a:r>
              <a:rPr lang="en-US" altLang="ko-KR" sz="6000" spc="-150" dirty="0">
                <a:solidFill>
                  <a:prstClr val="black"/>
                </a:solidFill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 </a:t>
            </a:r>
            <a:r>
              <a:rPr lang="ko-KR" altLang="en-US" sz="6000" spc="-150" dirty="0">
                <a:solidFill>
                  <a:prstClr val="black"/>
                </a:solidFill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잘하는 것</a:t>
            </a:r>
            <a:endParaRPr lang="en-US" altLang="ko-KR" sz="6000" spc="-150" dirty="0">
              <a:solidFill>
                <a:prstClr val="black"/>
              </a:solidFill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  <a:p>
            <a:pPr marR="0" lvl="0" algn="ctr" defTabSz="914400" rtl="0" eaLnBrk="1" fontAlgn="auto" latinLnBrk="1" hangingPunct="1"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6000" spc="-150" dirty="0">
                <a:solidFill>
                  <a:prstClr val="black"/>
                </a:solidFill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찾아보기</a:t>
            </a:r>
            <a:endParaRPr lang="en-US" altLang="ko-KR" sz="6000" spc="-150" dirty="0">
              <a:solidFill>
                <a:prstClr val="black"/>
              </a:solidFill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8BAFD6F-B47D-480B-BAD9-9F4B8019BE42}"/>
              </a:ext>
            </a:extLst>
          </p:cNvPr>
          <p:cNvSpPr txBox="1"/>
          <p:nvPr/>
        </p:nvSpPr>
        <p:spPr>
          <a:xfrm>
            <a:off x="4607077" y="2065420"/>
            <a:ext cx="368148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이사만루체 Bold" panose="00000800000000000000" pitchFamily="2" charset="-127"/>
                <a:ea typeface="이사만루체 Bold" panose="00000800000000000000" pitchFamily="2" charset="-127"/>
              </a:rPr>
              <a:t>활동 </a:t>
            </a:r>
            <a:r>
              <a:rPr kumimoji="0" lang="en-US" altLang="ko-KR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이사만루체 Bold" panose="00000800000000000000" pitchFamily="2" charset="-127"/>
                <a:ea typeface="이사만루체 Bold" panose="00000800000000000000" pitchFamily="2" charset="-127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834037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텍스트, 선화이(가) 표시된 사진&#10;&#10;자동 생성된 설명">
            <a:extLst>
              <a:ext uri="{FF2B5EF4-FFF2-40B4-BE49-F238E27FC236}">
                <a16:creationId xmlns:a16="http://schemas.microsoft.com/office/drawing/2014/main" id="{AD36338C-FAF7-409D-8231-0219AEE3FC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C884E829-FC1C-438F-97A7-88C13912667D}"/>
              </a:ext>
            </a:extLst>
          </p:cNvPr>
          <p:cNvSpPr txBox="1"/>
          <p:nvPr/>
        </p:nvSpPr>
        <p:spPr>
          <a:xfrm>
            <a:off x="1334261" y="362085"/>
            <a:ext cx="4584909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좋아하는 것</a:t>
            </a:r>
            <a:r>
              <a:rPr lang="en-US" altLang="ko-K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, </a:t>
            </a:r>
            <a:r>
              <a:rPr lang="ko-KR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잘하는 것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FBCFA16-2596-442F-B846-1A3A7E5AB6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398" y="1434620"/>
            <a:ext cx="720284" cy="92196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DB7B580-AC10-43B1-A5F5-A445FD0F6F84}"/>
              </a:ext>
            </a:extLst>
          </p:cNvPr>
          <p:cNvSpPr txBox="1"/>
          <p:nvPr/>
        </p:nvSpPr>
        <p:spPr>
          <a:xfrm>
            <a:off x="1417332" y="1617920"/>
            <a:ext cx="1026595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2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장래 희망을 찾으려면 무엇을 알아야 하나요</a:t>
            </a:r>
            <a:r>
              <a:rPr lang="en-US" altLang="ko-KR" sz="42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?</a:t>
            </a:r>
            <a:r>
              <a:rPr lang="ko-KR" altLang="en-US" sz="42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F37E748-1769-4DF9-8596-551FC60FAA77}"/>
              </a:ext>
            </a:extLst>
          </p:cNvPr>
          <p:cNvSpPr txBox="1"/>
          <p:nvPr/>
        </p:nvSpPr>
        <p:spPr>
          <a:xfrm>
            <a:off x="6029356" y="5685917"/>
            <a:ext cx="445987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잘하는 것을 알아야 합니다</a:t>
            </a:r>
            <a:r>
              <a:rPr lang="en-US" altLang="ko-KR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.</a:t>
            </a:r>
            <a:endParaRPr lang="ko-KR" altLang="en-US" sz="30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pic>
        <p:nvPicPr>
          <p:cNvPr id="5" name="그림 4" descr="텍스트, 인형이(가) 표시된 사진&#10;&#10;자동 생성된 설명">
            <a:extLst>
              <a:ext uri="{FF2B5EF4-FFF2-40B4-BE49-F238E27FC236}">
                <a16:creationId xmlns:a16="http://schemas.microsoft.com/office/drawing/2014/main" id="{3736268D-3D36-4AB8-8DA5-7C829C748B6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3307" y="2458639"/>
            <a:ext cx="3599695" cy="3176022"/>
          </a:xfrm>
          <a:prstGeom prst="rect">
            <a:avLst/>
          </a:prstGeom>
        </p:spPr>
      </p:pic>
      <p:pic>
        <p:nvPicPr>
          <p:cNvPr id="18" name="그림 17" descr="텍스트이(가) 표시된 사진&#10;&#10;자동 생성된 설명">
            <a:extLst>
              <a:ext uri="{FF2B5EF4-FFF2-40B4-BE49-F238E27FC236}">
                <a16:creationId xmlns:a16="http://schemas.microsoft.com/office/drawing/2014/main" id="{D1458A64-B1A5-4119-8DBC-28FAF38273D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769" y="2356584"/>
            <a:ext cx="3599695" cy="372208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ADAE7BA-B5AA-4226-9201-32A2B328DBE0}"/>
              </a:ext>
            </a:extLst>
          </p:cNvPr>
          <p:cNvSpPr txBox="1"/>
          <p:nvPr/>
        </p:nvSpPr>
        <p:spPr>
          <a:xfrm>
            <a:off x="2117137" y="5685917"/>
            <a:ext cx="240642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좋아하는 것과</a:t>
            </a:r>
          </a:p>
        </p:txBody>
      </p:sp>
    </p:spTree>
    <p:extLst>
      <p:ext uri="{BB962C8B-B14F-4D97-AF65-F5344CB8AC3E}">
        <p14:creationId xmlns:p14="http://schemas.microsoft.com/office/powerpoint/2010/main" val="369920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선화이(가) 표시된 사진&#10;&#10;자동 생성된 설명">
            <a:extLst>
              <a:ext uri="{FF2B5EF4-FFF2-40B4-BE49-F238E27FC236}">
                <a16:creationId xmlns:a16="http://schemas.microsoft.com/office/drawing/2014/main" id="{C8AF3216-EAAE-4469-B496-52F96BB418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C884E829-FC1C-438F-97A7-88C13912667D}"/>
              </a:ext>
            </a:extLst>
          </p:cNvPr>
          <p:cNvSpPr txBox="1"/>
          <p:nvPr/>
        </p:nvSpPr>
        <p:spPr>
          <a:xfrm>
            <a:off x="1334261" y="362085"/>
            <a:ext cx="4584909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좋아하는 것</a:t>
            </a:r>
            <a:r>
              <a:rPr lang="en-US" altLang="ko-K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, </a:t>
            </a:r>
            <a:r>
              <a:rPr lang="ko-KR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잘하는 것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FBCFA16-2596-442F-B846-1A3A7E5AB6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398" y="1434620"/>
            <a:ext cx="720284" cy="92196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DB7B580-AC10-43B1-A5F5-A445FD0F6F84}"/>
              </a:ext>
            </a:extLst>
          </p:cNvPr>
          <p:cNvSpPr txBox="1"/>
          <p:nvPr/>
        </p:nvSpPr>
        <p:spPr>
          <a:xfrm>
            <a:off x="1417333" y="1681420"/>
            <a:ext cx="100942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좋아하는 것과 잘하는 것은 어떻게 찾을 수 있을까요</a:t>
            </a:r>
            <a:r>
              <a:rPr lang="en-US" altLang="ko-KR" sz="3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?</a:t>
            </a:r>
            <a:endParaRPr lang="ko-KR" altLang="en-US" sz="36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C6C2B63-ECF2-43C5-BAA0-C0FA8FAD7FD4}"/>
              </a:ext>
            </a:extLst>
          </p:cNvPr>
          <p:cNvSpPr txBox="1"/>
          <p:nvPr/>
        </p:nvSpPr>
        <p:spPr>
          <a:xfrm>
            <a:off x="1299363" y="5714699"/>
            <a:ext cx="45913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000" dirty="0">
                <a:solidFill>
                  <a:srgbClr val="C00000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여러 번</a:t>
            </a:r>
            <a:r>
              <a:rPr lang="ko-KR" altLang="en-US" sz="3200" dirty="0">
                <a:solidFill>
                  <a:srgbClr val="C00000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 </a:t>
            </a:r>
            <a:r>
              <a:rPr lang="ko-KR" altLang="en-US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해 보아야 합니다</a:t>
            </a:r>
            <a:r>
              <a:rPr lang="en-US" altLang="ko-KR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.</a:t>
            </a:r>
            <a:endParaRPr lang="ko-KR" altLang="en-US" sz="30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90DDFC78-9287-43BA-BDB7-E41343558AF3}"/>
              </a:ext>
            </a:extLst>
          </p:cNvPr>
          <p:cNvGrpSpPr/>
          <p:nvPr/>
        </p:nvGrpSpPr>
        <p:grpSpPr>
          <a:xfrm>
            <a:off x="1034146" y="2775667"/>
            <a:ext cx="4753946" cy="2655547"/>
            <a:chOff x="485841" y="2773402"/>
            <a:chExt cx="5229159" cy="2921000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F36FC92E-A3D9-4D0E-91A3-3F76BB91246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162" t="36111" r="10410" b="8888"/>
            <a:stretch/>
          </p:blipFill>
          <p:spPr>
            <a:xfrm>
              <a:off x="1641843" y="3428999"/>
              <a:ext cx="2357058" cy="2236569"/>
            </a:xfrm>
            <a:prstGeom prst="rect">
              <a:avLst/>
            </a:prstGeom>
          </p:spPr>
        </p:pic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id="{624E2CDA-C92F-4053-BB84-19FF1963A1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161" t="36111" r="20117" b="8888"/>
            <a:stretch/>
          </p:blipFill>
          <p:spPr>
            <a:xfrm>
              <a:off x="3017639" y="2773402"/>
              <a:ext cx="2697361" cy="2921000"/>
            </a:xfrm>
            <a:prstGeom prst="rect">
              <a:avLst/>
            </a:prstGeom>
          </p:spPr>
        </p:pic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E09C3923-C6DE-497C-9F76-90A7DC268A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162" t="36111" r="10410" b="8888"/>
            <a:stretch/>
          </p:blipFill>
          <p:spPr>
            <a:xfrm>
              <a:off x="485841" y="3929416"/>
              <a:ext cx="1829682" cy="1736152"/>
            </a:xfrm>
            <a:prstGeom prst="rect">
              <a:avLst/>
            </a:prstGeom>
          </p:spPr>
        </p:pic>
      </p:grpSp>
      <p:sp>
        <p:nvSpPr>
          <p:cNvPr id="17" name="말풍선: 타원형 16">
            <a:extLst>
              <a:ext uri="{FF2B5EF4-FFF2-40B4-BE49-F238E27FC236}">
                <a16:creationId xmlns:a16="http://schemas.microsoft.com/office/drawing/2014/main" id="{5B4C107E-4A9C-4510-8B1D-412FFE9A4A1F}"/>
              </a:ext>
            </a:extLst>
          </p:cNvPr>
          <p:cNvSpPr/>
          <p:nvPr/>
        </p:nvSpPr>
        <p:spPr>
          <a:xfrm>
            <a:off x="6265674" y="2623267"/>
            <a:ext cx="5163427" cy="3480330"/>
          </a:xfrm>
          <a:custGeom>
            <a:avLst/>
            <a:gdLst>
              <a:gd name="connsiteX0" fmla="*/ -684929 w 5163427"/>
              <a:gd name="connsiteY0" fmla="*/ 2234476 h 3480330"/>
              <a:gd name="connsiteX1" fmla="*/ -328207 w 5163427"/>
              <a:gd name="connsiteY1" fmla="*/ 2003539 h 3480330"/>
              <a:gd name="connsiteX2" fmla="*/ 1075 w 5163427"/>
              <a:gd name="connsiteY2" fmla="*/ 1790366 h 3480330"/>
              <a:gd name="connsiteX3" fmla="*/ 2431324 w 5163427"/>
              <a:gd name="connsiteY3" fmla="*/ 2955 h 3480330"/>
              <a:gd name="connsiteX4" fmla="*/ 5098191 w 5163427"/>
              <a:gd name="connsiteY4" fmla="*/ 1351442 h 3480330"/>
              <a:gd name="connsiteX5" fmla="*/ 2966793 w 5163427"/>
              <a:gd name="connsiteY5" fmla="*/ 3460863 h 3480330"/>
              <a:gd name="connsiteX6" fmla="*/ 216888 w 5163427"/>
              <a:gd name="connsiteY6" fmla="*/ 2438316 h 3480330"/>
              <a:gd name="connsiteX7" fmla="*/ -225002 w 5163427"/>
              <a:gd name="connsiteY7" fmla="*/ 2338434 h 3480330"/>
              <a:gd name="connsiteX8" fmla="*/ -684929 w 5163427"/>
              <a:gd name="connsiteY8" fmla="*/ 2234476 h 3480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63427" h="3480330" fill="none" extrusionOk="0">
                <a:moveTo>
                  <a:pt x="-684929" y="2234476"/>
                </a:moveTo>
                <a:cubicBezTo>
                  <a:pt x="-600777" y="2156755"/>
                  <a:pt x="-436808" y="2085120"/>
                  <a:pt x="-328207" y="2003539"/>
                </a:cubicBezTo>
                <a:cubicBezTo>
                  <a:pt x="-219606" y="1921958"/>
                  <a:pt x="-61802" y="1859993"/>
                  <a:pt x="1075" y="1790366"/>
                </a:cubicBezTo>
                <a:cubicBezTo>
                  <a:pt x="176066" y="1096177"/>
                  <a:pt x="1218662" y="-9437"/>
                  <a:pt x="2431324" y="2955"/>
                </a:cubicBezTo>
                <a:cubicBezTo>
                  <a:pt x="3589332" y="123171"/>
                  <a:pt x="4654299" y="663264"/>
                  <a:pt x="5098191" y="1351442"/>
                </a:cubicBezTo>
                <a:cubicBezTo>
                  <a:pt x="5620916" y="2548931"/>
                  <a:pt x="4238812" y="3039925"/>
                  <a:pt x="2966793" y="3460863"/>
                </a:cubicBezTo>
                <a:cubicBezTo>
                  <a:pt x="1739420" y="3494643"/>
                  <a:pt x="795400" y="3012884"/>
                  <a:pt x="216888" y="2438316"/>
                </a:cubicBezTo>
                <a:cubicBezTo>
                  <a:pt x="69399" y="2457788"/>
                  <a:pt x="-82939" y="2343751"/>
                  <a:pt x="-225002" y="2338434"/>
                </a:cubicBezTo>
                <a:cubicBezTo>
                  <a:pt x="-367065" y="2333117"/>
                  <a:pt x="-458664" y="2241494"/>
                  <a:pt x="-684929" y="2234476"/>
                </a:cubicBezTo>
                <a:close/>
              </a:path>
              <a:path w="5163427" h="3480330" stroke="0" extrusionOk="0">
                <a:moveTo>
                  <a:pt x="-684929" y="2234476"/>
                </a:moveTo>
                <a:cubicBezTo>
                  <a:pt x="-594844" y="2159969"/>
                  <a:pt x="-453684" y="2105550"/>
                  <a:pt x="-355647" y="2021303"/>
                </a:cubicBezTo>
                <a:cubicBezTo>
                  <a:pt x="-257610" y="1937056"/>
                  <a:pt x="-59650" y="1878302"/>
                  <a:pt x="1075" y="1790366"/>
                </a:cubicBezTo>
                <a:cubicBezTo>
                  <a:pt x="86495" y="596182"/>
                  <a:pt x="982281" y="142587"/>
                  <a:pt x="2431324" y="2955"/>
                </a:cubicBezTo>
                <a:cubicBezTo>
                  <a:pt x="3702895" y="-74448"/>
                  <a:pt x="4897193" y="286108"/>
                  <a:pt x="5098191" y="1351442"/>
                </a:cubicBezTo>
                <a:cubicBezTo>
                  <a:pt x="5516930" y="2472497"/>
                  <a:pt x="4731598" y="3174708"/>
                  <a:pt x="2966793" y="3460863"/>
                </a:cubicBezTo>
                <a:cubicBezTo>
                  <a:pt x="1957980" y="3698704"/>
                  <a:pt x="756732" y="3135420"/>
                  <a:pt x="216888" y="2438316"/>
                </a:cubicBezTo>
                <a:cubicBezTo>
                  <a:pt x="82209" y="2441285"/>
                  <a:pt x="-68614" y="2321574"/>
                  <a:pt x="-225002" y="2338434"/>
                </a:cubicBezTo>
                <a:cubicBezTo>
                  <a:pt x="-381390" y="2355294"/>
                  <a:pt x="-467024" y="2265517"/>
                  <a:pt x="-684929" y="2234476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bg2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4213513690">
                  <a:prstGeom prst="wedgeEllipseCallout">
                    <a:avLst>
                      <a:gd name="adj1" fmla="val -63265"/>
                      <a:gd name="adj2" fmla="val 14203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1F8B546-1766-48AD-A5FD-1C840F621582}"/>
              </a:ext>
            </a:extLst>
          </p:cNvPr>
          <p:cNvSpPr txBox="1"/>
          <p:nvPr/>
        </p:nvSpPr>
        <p:spPr>
          <a:xfrm>
            <a:off x="6355472" y="3078220"/>
            <a:ext cx="507362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퍼즐을 여러 번 해</a:t>
            </a:r>
            <a:endParaRPr lang="en-US" altLang="ko-KR" sz="28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  <a:p>
            <a:pPr algn="ctr"/>
            <a:r>
              <a:rPr lang="ko-KR" altLang="en-US" sz="28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봐야 내가 퍼즐을 잘하는지</a:t>
            </a:r>
            <a:endParaRPr lang="en-US" altLang="ko-KR" sz="28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  <a:p>
            <a:pPr algn="ctr"/>
            <a:r>
              <a:rPr lang="ko-KR" altLang="en-US" sz="28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좋아하는지 알 수 있고</a:t>
            </a:r>
            <a:r>
              <a:rPr lang="en-US" altLang="ko-KR" sz="28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,</a:t>
            </a:r>
          </a:p>
          <a:p>
            <a:pPr algn="ctr"/>
            <a:r>
              <a:rPr lang="ko-KR" altLang="en-US" sz="28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피구를 여러 번 해 봐야 </a:t>
            </a:r>
            <a:endParaRPr lang="en-US" altLang="ko-KR" sz="28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  <a:p>
            <a:pPr algn="ctr"/>
            <a:r>
              <a:rPr lang="ko-KR" altLang="en-US" sz="28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내가 잘하는 지 좋아하는지 </a:t>
            </a:r>
            <a:endParaRPr lang="en-US" altLang="ko-KR" sz="28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  <a:p>
            <a:pPr algn="ctr"/>
            <a:r>
              <a:rPr lang="ko-KR" altLang="en-US" sz="28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알 수 있어요</a:t>
            </a:r>
            <a:r>
              <a:rPr lang="en-US" altLang="ko-KR" sz="28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</a:t>
            </a:r>
            <a:endParaRPr lang="ko-KR" altLang="en-US" sz="28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35864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 animBg="1"/>
      <p:bldP spid="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선화이(가) 표시된 사진&#10;&#10;자동 생성된 설명">
            <a:extLst>
              <a:ext uri="{FF2B5EF4-FFF2-40B4-BE49-F238E27FC236}">
                <a16:creationId xmlns:a16="http://schemas.microsoft.com/office/drawing/2014/main" id="{C8819211-C639-4E24-B802-D4E4BA4FFE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C884E829-FC1C-438F-97A7-88C13912667D}"/>
              </a:ext>
            </a:extLst>
          </p:cNvPr>
          <p:cNvSpPr txBox="1"/>
          <p:nvPr/>
        </p:nvSpPr>
        <p:spPr>
          <a:xfrm>
            <a:off x="1334261" y="362085"/>
            <a:ext cx="4584909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좋아하는 것</a:t>
            </a:r>
            <a:r>
              <a:rPr lang="en-US" altLang="ko-K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, </a:t>
            </a:r>
            <a:r>
              <a:rPr lang="ko-KR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잘하는 것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FBCFA16-2596-442F-B846-1A3A7E5AB6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398" y="1434620"/>
            <a:ext cx="720284" cy="92196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DB7B580-AC10-43B1-A5F5-A445FD0F6F84}"/>
              </a:ext>
            </a:extLst>
          </p:cNvPr>
          <p:cNvSpPr txBox="1"/>
          <p:nvPr/>
        </p:nvSpPr>
        <p:spPr>
          <a:xfrm>
            <a:off x="1417333" y="1681420"/>
            <a:ext cx="100942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좋아하는 것과 잘하는 것은 어떻게 찾을 수 있을까요</a:t>
            </a:r>
            <a:r>
              <a:rPr lang="en-US" altLang="ko-KR" sz="3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?</a:t>
            </a:r>
            <a:endParaRPr lang="ko-KR" altLang="en-US" sz="36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C6C2B63-ECF2-43C5-BAA0-C0FA8FAD7FD4}"/>
              </a:ext>
            </a:extLst>
          </p:cNvPr>
          <p:cNvSpPr txBox="1"/>
          <p:nvPr/>
        </p:nvSpPr>
        <p:spPr>
          <a:xfrm>
            <a:off x="767524" y="5377002"/>
            <a:ext cx="551625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싫어한다</a:t>
            </a:r>
            <a:r>
              <a:rPr lang="en-US" altLang="ko-KR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, </a:t>
            </a:r>
            <a:r>
              <a:rPr lang="ko-KR" altLang="en-US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못한다고 무조건적으로 </a:t>
            </a:r>
            <a:endParaRPr lang="en-US" altLang="ko-KR" sz="30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  <a:p>
            <a:pPr algn="ctr"/>
            <a:r>
              <a:rPr lang="ko-KR" altLang="en-US" sz="3600" dirty="0">
                <a:solidFill>
                  <a:srgbClr val="C00000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편견을 갖지 않아야</a:t>
            </a:r>
            <a:r>
              <a:rPr lang="ko-KR" altLang="en-US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 합니다</a:t>
            </a:r>
            <a:r>
              <a:rPr lang="en-US" altLang="ko-KR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.</a:t>
            </a:r>
            <a:endParaRPr lang="ko-KR" altLang="en-US" sz="30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sp>
        <p:nvSpPr>
          <p:cNvPr id="17" name="말풍선: 타원형 16">
            <a:extLst>
              <a:ext uri="{FF2B5EF4-FFF2-40B4-BE49-F238E27FC236}">
                <a16:creationId xmlns:a16="http://schemas.microsoft.com/office/drawing/2014/main" id="{5B4C107E-4A9C-4510-8B1D-412FFE9A4A1F}"/>
              </a:ext>
            </a:extLst>
          </p:cNvPr>
          <p:cNvSpPr/>
          <p:nvPr/>
        </p:nvSpPr>
        <p:spPr>
          <a:xfrm>
            <a:off x="6095999" y="2631634"/>
            <a:ext cx="5389766" cy="3403600"/>
          </a:xfrm>
          <a:custGeom>
            <a:avLst/>
            <a:gdLst>
              <a:gd name="connsiteX0" fmla="*/ -859937 w 5389766"/>
              <a:gd name="connsiteY0" fmla="*/ 2296205 h 3403600"/>
              <a:gd name="connsiteX1" fmla="*/ -409639 w 5389766"/>
              <a:gd name="connsiteY1" fmla="*/ 2046237 h 3403600"/>
              <a:gd name="connsiteX2" fmla="*/ 6021 w 5389766"/>
              <a:gd name="connsiteY2" fmla="*/ 1815498 h 3403600"/>
              <a:gd name="connsiteX3" fmla="*/ 2514455 w 5389766"/>
              <a:gd name="connsiteY3" fmla="*/ 3818 h 3403600"/>
              <a:gd name="connsiteX4" fmla="*/ 5295974 w 5389766"/>
              <a:gd name="connsiteY4" fmla="*/ 1256734 h 3403600"/>
              <a:gd name="connsiteX5" fmla="*/ 3094398 w 5389766"/>
              <a:gd name="connsiteY5" fmla="*/ 3384795 h 3403600"/>
              <a:gd name="connsiteX6" fmla="*/ 269260 w 5389766"/>
              <a:gd name="connsiteY6" fmla="*/ 2443300 h 3403600"/>
              <a:gd name="connsiteX7" fmla="*/ -284047 w 5389766"/>
              <a:gd name="connsiteY7" fmla="*/ 2371223 h 3403600"/>
              <a:gd name="connsiteX8" fmla="*/ -859937 w 5389766"/>
              <a:gd name="connsiteY8" fmla="*/ 2296205 h 340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89766" h="3403600" fill="none" extrusionOk="0">
                <a:moveTo>
                  <a:pt x="-859937" y="2296205"/>
                </a:moveTo>
                <a:cubicBezTo>
                  <a:pt x="-732268" y="2198205"/>
                  <a:pt x="-575212" y="2151097"/>
                  <a:pt x="-409639" y="2046237"/>
                </a:cubicBezTo>
                <a:cubicBezTo>
                  <a:pt x="-244066" y="1941377"/>
                  <a:pt x="-105035" y="1895277"/>
                  <a:pt x="6021" y="1815498"/>
                </a:cubicBezTo>
                <a:cubicBezTo>
                  <a:pt x="-10668" y="972572"/>
                  <a:pt x="1093167" y="43163"/>
                  <a:pt x="2514455" y="3818"/>
                </a:cubicBezTo>
                <a:cubicBezTo>
                  <a:pt x="3751570" y="24782"/>
                  <a:pt x="4768892" y="638478"/>
                  <a:pt x="5295974" y="1256734"/>
                </a:cubicBezTo>
                <a:cubicBezTo>
                  <a:pt x="5862833" y="2402475"/>
                  <a:pt x="4480453" y="2971543"/>
                  <a:pt x="3094398" y="3384795"/>
                </a:cubicBezTo>
                <a:cubicBezTo>
                  <a:pt x="1839649" y="3394474"/>
                  <a:pt x="890192" y="2971936"/>
                  <a:pt x="269260" y="2443300"/>
                </a:cubicBezTo>
                <a:cubicBezTo>
                  <a:pt x="137454" y="2485963"/>
                  <a:pt x="-56449" y="2387145"/>
                  <a:pt x="-284047" y="2371223"/>
                </a:cubicBezTo>
                <a:cubicBezTo>
                  <a:pt x="-511645" y="2355301"/>
                  <a:pt x="-668345" y="2298397"/>
                  <a:pt x="-859937" y="2296205"/>
                </a:cubicBezTo>
                <a:close/>
              </a:path>
              <a:path w="5389766" h="3403600" stroke="0" extrusionOk="0">
                <a:moveTo>
                  <a:pt x="-859937" y="2296205"/>
                </a:moveTo>
                <a:cubicBezTo>
                  <a:pt x="-689733" y="2154238"/>
                  <a:pt x="-564332" y="2175028"/>
                  <a:pt x="-444277" y="2065466"/>
                </a:cubicBezTo>
                <a:cubicBezTo>
                  <a:pt x="-324222" y="1955904"/>
                  <a:pt x="-133517" y="1930773"/>
                  <a:pt x="6021" y="1815498"/>
                </a:cubicBezTo>
                <a:cubicBezTo>
                  <a:pt x="-63073" y="816652"/>
                  <a:pt x="956724" y="178794"/>
                  <a:pt x="2514455" y="3818"/>
                </a:cubicBezTo>
                <a:cubicBezTo>
                  <a:pt x="3842128" y="-146155"/>
                  <a:pt x="5037739" y="244922"/>
                  <a:pt x="5295974" y="1256734"/>
                </a:cubicBezTo>
                <a:cubicBezTo>
                  <a:pt x="5920614" y="2566303"/>
                  <a:pt x="4987650" y="3088966"/>
                  <a:pt x="3094398" y="3384795"/>
                </a:cubicBezTo>
                <a:cubicBezTo>
                  <a:pt x="1946773" y="3510879"/>
                  <a:pt x="826141" y="3099613"/>
                  <a:pt x="269260" y="2443300"/>
                </a:cubicBezTo>
                <a:cubicBezTo>
                  <a:pt x="20003" y="2448146"/>
                  <a:pt x="-59188" y="2358016"/>
                  <a:pt x="-284047" y="2371223"/>
                </a:cubicBezTo>
                <a:cubicBezTo>
                  <a:pt x="-508906" y="2384431"/>
                  <a:pt x="-572018" y="2282940"/>
                  <a:pt x="-859937" y="2296205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bg2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4213513690">
                  <a:prstGeom prst="wedgeEllipseCallout">
                    <a:avLst>
                      <a:gd name="adj1" fmla="val -65955"/>
                      <a:gd name="adj2" fmla="val 17464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1F8B546-1766-48AD-A5FD-1C840F621582}"/>
              </a:ext>
            </a:extLst>
          </p:cNvPr>
          <p:cNvSpPr txBox="1"/>
          <p:nvPr/>
        </p:nvSpPr>
        <p:spPr>
          <a:xfrm>
            <a:off x="6215967" y="3121527"/>
            <a:ext cx="507362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냉면을 </a:t>
            </a:r>
            <a:r>
              <a:rPr lang="ko-KR" altLang="en-US" sz="2800" dirty="0" err="1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싫어하다가도</a:t>
            </a:r>
            <a:r>
              <a:rPr lang="ko-KR" altLang="en-US" sz="28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 </a:t>
            </a:r>
            <a:endParaRPr lang="en-US" altLang="ko-KR" sz="28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  <a:p>
            <a:pPr algn="ctr"/>
            <a:r>
              <a:rPr lang="ko-KR" altLang="en-US" sz="28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여러 번 먹다 보면 맛있어질 수 있고</a:t>
            </a:r>
            <a:r>
              <a:rPr lang="en-US" altLang="ko-KR" sz="28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, </a:t>
            </a:r>
            <a:r>
              <a:rPr lang="ko-KR" altLang="en-US" sz="28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줄넘기를 </a:t>
            </a:r>
            <a:r>
              <a:rPr lang="ko-KR" altLang="en-US" sz="2800" dirty="0" err="1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싫어하다가도</a:t>
            </a:r>
            <a:r>
              <a:rPr lang="ko-KR" altLang="en-US" sz="28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 </a:t>
            </a:r>
            <a:endParaRPr lang="en-US" altLang="ko-KR" sz="28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  <a:p>
            <a:pPr algn="ctr"/>
            <a:r>
              <a:rPr lang="ko-KR" altLang="en-US" sz="28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연습하다 보니 실력이 </a:t>
            </a:r>
            <a:endParaRPr lang="en-US" altLang="ko-KR" sz="28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  <a:p>
            <a:pPr algn="ctr"/>
            <a:r>
              <a:rPr lang="ko-KR" altLang="en-US" sz="28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늘어서 좋아할 수 있어요</a:t>
            </a:r>
            <a:r>
              <a:rPr lang="en-US" altLang="ko-KR" sz="28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</a:t>
            </a:r>
            <a:endParaRPr lang="ko-KR" altLang="en-US" sz="28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0DE36147-AA37-4425-A54C-9450385FA63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06" t="10319" r="7843" b="8458"/>
          <a:stretch/>
        </p:blipFill>
        <p:spPr>
          <a:xfrm>
            <a:off x="1686411" y="2552700"/>
            <a:ext cx="3317389" cy="280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92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 animBg="1"/>
      <p:bldP spid="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텍스트, 선화이(가) 표시된 사진&#10;&#10;자동 생성된 설명">
            <a:extLst>
              <a:ext uri="{FF2B5EF4-FFF2-40B4-BE49-F238E27FC236}">
                <a16:creationId xmlns:a16="http://schemas.microsoft.com/office/drawing/2014/main" id="{18266415-6FAB-4F60-9750-7C8F8BD81B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CFB67525-33FD-42CA-8868-FFE2E8E0CF89}"/>
              </a:ext>
            </a:extLst>
          </p:cNvPr>
          <p:cNvSpPr/>
          <p:nvPr/>
        </p:nvSpPr>
        <p:spPr>
          <a:xfrm>
            <a:off x="3733170" y="3037924"/>
            <a:ext cx="7536585" cy="2480150"/>
          </a:xfrm>
          <a:custGeom>
            <a:avLst/>
            <a:gdLst>
              <a:gd name="connsiteX0" fmla="*/ 0 w 7536585"/>
              <a:gd name="connsiteY0" fmla="*/ 413367 h 2480150"/>
              <a:gd name="connsiteX1" fmla="*/ 413367 w 7536585"/>
              <a:gd name="connsiteY1" fmla="*/ 0 h 2480150"/>
              <a:gd name="connsiteX2" fmla="*/ 7123218 w 7536585"/>
              <a:gd name="connsiteY2" fmla="*/ 0 h 2480150"/>
              <a:gd name="connsiteX3" fmla="*/ 7536585 w 7536585"/>
              <a:gd name="connsiteY3" fmla="*/ 413367 h 2480150"/>
              <a:gd name="connsiteX4" fmla="*/ 7536585 w 7536585"/>
              <a:gd name="connsiteY4" fmla="*/ 2066783 h 2480150"/>
              <a:gd name="connsiteX5" fmla="*/ 7123218 w 7536585"/>
              <a:gd name="connsiteY5" fmla="*/ 2480150 h 2480150"/>
              <a:gd name="connsiteX6" fmla="*/ 413367 w 7536585"/>
              <a:gd name="connsiteY6" fmla="*/ 2480150 h 2480150"/>
              <a:gd name="connsiteX7" fmla="*/ 0 w 7536585"/>
              <a:gd name="connsiteY7" fmla="*/ 2066783 h 2480150"/>
              <a:gd name="connsiteX8" fmla="*/ 0 w 7536585"/>
              <a:gd name="connsiteY8" fmla="*/ 413367 h 2480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536585" h="2480150" fill="none" extrusionOk="0">
                <a:moveTo>
                  <a:pt x="0" y="413367"/>
                </a:moveTo>
                <a:cubicBezTo>
                  <a:pt x="5244" y="189982"/>
                  <a:pt x="184887" y="2743"/>
                  <a:pt x="413367" y="0"/>
                </a:cubicBezTo>
                <a:cubicBezTo>
                  <a:pt x="2505229" y="123637"/>
                  <a:pt x="3909945" y="-167144"/>
                  <a:pt x="7123218" y="0"/>
                </a:cubicBezTo>
                <a:cubicBezTo>
                  <a:pt x="7334441" y="-5345"/>
                  <a:pt x="7523672" y="182332"/>
                  <a:pt x="7536585" y="413367"/>
                </a:cubicBezTo>
                <a:cubicBezTo>
                  <a:pt x="7415790" y="618107"/>
                  <a:pt x="7434077" y="1826461"/>
                  <a:pt x="7536585" y="2066783"/>
                </a:cubicBezTo>
                <a:cubicBezTo>
                  <a:pt x="7503563" y="2304249"/>
                  <a:pt x="7346732" y="2473816"/>
                  <a:pt x="7123218" y="2480150"/>
                </a:cubicBezTo>
                <a:cubicBezTo>
                  <a:pt x="4145609" y="2432897"/>
                  <a:pt x="2272147" y="2315977"/>
                  <a:pt x="413367" y="2480150"/>
                </a:cubicBezTo>
                <a:cubicBezTo>
                  <a:pt x="193972" y="2451511"/>
                  <a:pt x="-21258" y="2291703"/>
                  <a:pt x="0" y="2066783"/>
                </a:cubicBezTo>
                <a:cubicBezTo>
                  <a:pt x="134595" y="1245390"/>
                  <a:pt x="-94517" y="1238717"/>
                  <a:pt x="0" y="413367"/>
                </a:cubicBezTo>
                <a:close/>
              </a:path>
              <a:path w="7536585" h="2480150" stroke="0" extrusionOk="0">
                <a:moveTo>
                  <a:pt x="0" y="413367"/>
                </a:moveTo>
                <a:cubicBezTo>
                  <a:pt x="4247" y="194734"/>
                  <a:pt x="187098" y="6965"/>
                  <a:pt x="413367" y="0"/>
                </a:cubicBezTo>
                <a:cubicBezTo>
                  <a:pt x="3352753" y="147813"/>
                  <a:pt x="3860687" y="53704"/>
                  <a:pt x="7123218" y="0"/>
                </a:cubicBezTo>
                <a:cubicBezTo>
                  <a:pt x="7369673" y="8382"/>
                  <a:pt x="7503400" y="162469"/>
                  <a:pt x="7536585" y="413367"/>
                </a:cubicBezTo>
                <a:cubicBezTo>
                  <a:pt x="7622724" y="724003"/>
                  <a:pt x="7635511" y="1460613"/>
                  <a:pt x="7536585" y="2066783"/>
                </a:cubicBezTo>
                <a:cubicBezTo>
                  <a:pt x="7543163" y="2300896"/>
                  <a:pt x="7354317" y="2487300"/>
                  <a:pt x="7123218" y="2480150"/>
                </a:cubicBezTo>
                <a:cubicBezTo>
                  <a:pt x="5228475" y="2392457"/>
                  <a:pt x="2823534" y="2439226"/>
                  <a:pt x="413367" y="2480150"/>
                </a:cubicBezTo>
                <a:cubicBezTo>
                  <a:pt x="184905" y="2457206"/>
                  <a:pt x="8724" y="2268072"/>
                  <a:pt x="0" y="2066783"/>
                </a:cubicBezTo>
                <a:cubicBezTo>
                  <a:pt x="108401" y="1253802"/>
                  <a:pt x="-121771" y="705943"/>
                  <a:pt x="0" y="413367"/>
                </a:cubicBezTo>
                <a:close/>
              </a:path>
            </a:pathLst>
          </a:custGeom>
          <a:solidFill>
            <a:srgbClr val="E6F2FE"/>
          </a:solidFill>
          <a:ln w="38100">
            <a:solidFill>
              <a:srgbClr val="E6F2FE"/>
            </a:solidFill>
            <a:extLst>
              <a:ext uri="{C807C97D-BFC1-408E-A445-0C87EB9F89A2}">
                <ask:lineSketchStyleProps xmlns:ask="http://schemas.microsoft.com/office/drawing/2018/sketchyshapes" sd="249766701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884E829-FC1C-438F-97A7-88C13912667D}"/>
              </a:ext>
            </a:extLst>
          </p:cNvPr>
          <p:cNvSpPr txBox="1"/>
          <p:nvPr/>
        </p:nvSpPr>
        <p:spPr>
          <a:xfrm>
            <a:off x="1334261" y="362085"/>
            <a:ext cx="4584909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좋아하는 것</a:t>
            </a:r>
            <a:r>
              <a:rPr lang="en-US" altLang="ko-K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, </a:t>
            </a:r>
            <a:r>
              <a:rPr lang="ko-KR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잘하는 것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FBCFA16-2596-442F-B846-1A3A7E5AB6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398" y="1434620"/>
            <a:ext cx="720284" cy="92196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DB7B580-AC10-43B1-A5F5-A445FD0F6F84}"/>
              </a:ext>
            </a:extLst>
          </p:cNvPr>
          <p:cNvSpPr txBox="1"/>
          <p:nvPr/>
        </p:nvSpPr>
        <p:spPr>
          <a:xfrm>
            <a:off x="1417333" y="1681420"/>
            <a:ext cx="100942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좋아하는 것이 떠오르지 않을 때</a:t>
            </a:r>
          </a:p>
        </p:txBody>
      </p:sp>
      <p:pic>
        <p:nvPicPr>
          <p:cNvPr id="11" name="그림 10" descr="텍스트이(가) 표시된 사진&#10;&#10;자동 생성된 설명">
            <a:extLst>
              <a:ext uri="{FF2B5EF4-FFF2-40B4-BE49-F238E27FC236}">
                <a16:creationId xmlns:a16="http://schemas.microsoft.com/office/drawing/2014/main" id="{EC6A4F3F-0577-4460-B2DD-E97F6A194D4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245" y="2463065"/>
            <a:ext cx="2954555" cy="305500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1280FE7-7ABE-4187-8149-423F618D0BC7}"/>
              </a:ext>
            </a:extLst>
          </p:cNvPr>
          <p:cNvSpPr txBox="1"/>
          <p:nvPr/>
        </p:nvSpPr>
        <p:spPr>
          <a:xfrm>
            <a:off x="1185079" y="5258760"/>
            <a:ext cx="21788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좋아하는 것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9F2DDB3-5F5F-433C-86B9-CDB13E301842}"/>
              </a:ext>
            </a:extLst>
          </p:cNvPr>
          <p:cNvSpPr txBox="1"/>
          <p:nvPr/>
        </p:nvSpPr>
        <p:spPr>
          <a:xfrm>
            <a:off x="4117370" y="3441444"/>
            <a:ext cx="70182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행복했던 구체적인 기억 떠올려 보기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8BB5DF0-BAEE-4B60-82E5-35F21CCB427D}"/>
              </a:ext>
            </a:extLst>
          </p:cNvPr>
          <p:cNvSpPr txBox="1"/>
          <p:nvPr/>
        </p:nvSpPr>
        <p:spPr>
          <a:xfrm>
            <a:off x="4277671" y="4387426"/>
            <a:ext cx="66976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예</a:t>
            </a:r>
            <a:r>
              <a:rPr lang="en-US" altLang="ko-KR" sz="2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) </a:t>
            </a:r>
            <a:r>
              <a:rPr lang="ko-KR" altLang="en-US" sz="2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떡볶이를 먹을 때</a:t>
            </a:r>
            <a:r>
              <a:rPr lang="en-US" altLang="ko-KR" sz="2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, </a:t>
            </a:r>
            <a:r>
              <a:rPr lang="ko-KR" altLang="en-US" sz="2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친구에게 공부를 도와줄 때</a:t>
            </a:r>
            <a:r>
              <a:rPr lang="en-US" altLang="ko-KR" sz="2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,</a:t>
            </a:r>
          </a:p>
          <a:p>
            <a:r>
              <a:rPr lang="en-US" altLang="ko-KR" sz="2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      </a:t>
            </a:r>
            <a:r>
              <a:rPr lang="ko-KR" altLang="en-US" sz="2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친구와 축구를 할 때</a:t>
            </a:r>
            <a:r>
              <a:rPr lang="en-US" altLang="ko-KR" sz="2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, </a:t>
            </a:r>
            <a:r>
              <a:rPr lang="ko-KR" altLang="en-US" sz="2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동물과 함께 놀 때 등</a:t>
            </a:r>
          </a:p>
        </p:txBody>
      </p:sp>
    </p:spTree>
    <p:extLst>
      <p:ext uri="{BB962C8B-B14F-4D97-AF65-F5344CB8AC3E}">
        <p14:creationId xmlns:p14="http://schemas.microsoft.com/office/powerpoint/2010/main" val="1602517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2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선화이(가) 표시된 사진&#10;&#10;자동 생성된 설명">
            <a:extLst>
              <a:ext uri="{FF2B5EF4-FFF2-40B4-BE49-F238E27FC236}">
                <a16:creationId xmlns:a16="http://schemas.microsoft.com/office/drawing/2014/main" id="{22612355-F5BB-46E2-A24E-44EECA19E3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C884E829-FC1C-438F-97A7-88C13912667D}"/>
              </a:ext>
            </a:extLst>
          </p:cNvPr>
          <p:cNvSpPr txBox="1"/>
          <p:nvPr/>
        </p:nvSpPr>
        <p:spPr>
          <a:xfrm>
            <a:off x="1334261" y="362085"/>
            <a:ext cx="4584909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좋아하는 것</a:t>
            </a:r>
            <a:r>
              <a:rPr lang="en-US" altLang="ko-K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, </a:t>
            </a:r>
            <a:r>
              <a:rPr lang="ko-KR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잘하는 것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FBCFA16-2596-442F-B846-1A3A7E5AB6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398" y="1434620"/>
            <a:ext cx="720284" cy="92196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DB7B580-AC10-43B1-A5F5-A445FD0F6F84}"/>
              </a:ext>
            </a:extLst>
          </p:cNvPr>
          <p:cNvSpPr txBox="1"/>
          <p:nvPr/>
        </p:nvSpPr>
        <p:spPr>
          <a:xfrm>
            <a:off x="1417333" y="1681420"/>
            <a:ext cx="100942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잘하는 것이 떠오르지 않을 때</a:t>
            </a:r>
          </a:p>
        </p:txBody>
      </p:sp>
      <p:pic>
        <p:nvPicPr>
          <p:cNvPr id="17" name="그림 16" descr="텍스트, 인형이(가) 표시된 사진&#10;&#10;자동 생성된 설명">
            <a:extLst>
              <a:ext uri="{FF2B5EF4-FFF2-40B4-BE49-F238E27FC236}">
                <a16:creationId xmlns:a16="http://schemas.microsoft.com/office/drawing/2014/main" id="{F66B94EB-B570-4158-852E-D565A57C2B1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338" y="2650254"/>
            <a:ext cx="2985262" cy="263390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09144EB-483F-426C-A142-9CD0070E4EB5}"/>
              </a:ext>
            </a:extLst>
          </p:cNvPr>
          <p:cNvSpPr txBox="1"/>
          <p:nvPr/>
        </p:nvSpPr>
        <p:spPr>
          <a:xfrm>
            <a:off x="1389292" y="5284160"/>
            <a:ext cx="18004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잘하는 것</a:t>
            </a: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C38F08C1-B759-433D-B4FF-FEFF9E945326}"/>
              </a:ext>
            </a:extLst>
          </p:cNvPr>
          <p:cNvSpPr/>
          <p:nvPr/>
        </p:nvSpPr>
        <p:spPr>
          <a:xfrm>
            <a:off x="3733170" y="3022988"/>
            <a:ext cx="7587042" cy="2812586"/>
          </a:xfrm>
          <a:custGeom>
            <a:avLst/>
            <a:gdLst>
              <a:gd name="connsiteX0" fmla="*/ 0 w 7587042"/>
              <a:gd name="connsiteY0" fmla="*/ 468774 h 2812586"/>
              <a:gd name="connsiteX1" fmla="*/ 468774 w 7587042"/>
              <a:gd name="connsiteY1" fmla="*/ 0 h 2812586"/>
              <a:gd name="connsiteX2" fmla="*/ 7118268 w 7587042"/>
              <a:gd name="connsiteY2" fmla="*/ 0 h 2812586"/>
              <a:gd name="connsiteX3" fmla="*/ 7587042 w 7587042"/>
              <a:gd name="connsiteY3" fmla="*/ 468774 h 2812586"/>
              <a:gd name="connsiteX4" fmla="*/ 7587042 w 7587042"/>
              <a:gd name="connsiteY4" fmla="*/ 2343812 h 2812586"/>
              <a:gd name="connsiteX5" fmla="*/ 7118268 w 7587042"/>
              <a:gd name="connsiteY5" fmla="*/ 2812586 h 2812586"/>
              <a:gd name="connsiteX6" fmla="*/ 468774 w 7587042"/>
              <a:gd name="connsiteY6" fmla="*/ 2812586 h 2812586"/>
              <a:gd name="connsiteX7" fmla="*/ 0 w 7587042"/>
              <a:gd name="connsiteY7" fmla="*/ 2343812 h 2812586"/>
              <a:gd name="connsiteX8" fmla="*/ 0 w 7587042"/>
              <a:gd name="connsiteY8" fmla="*/ 468774 h 2812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587042" h="2812586" fill="none" extrusionOk="0">
                <a:moveTo>
                  <a:pt x="0" y="468774"/>
                </a:moveTo>
                <a:cubicBezTo>
                  <a:pt x="7855" y="217234"/>
                  <a:pt x="207020" y="42488"/>
                  <a:pt x="468774" y="0"/>
                </a:cubicBezTo>
                <a:cubicBezTo>
                  <a:pt x="1922396" y="123637"/>
                  <a:pt x="4429499" y="-167144"/>
                  <a:pt x="7118268" y="0"/>
                </a:cubicBezTo>
                <a:cubicBezTo>
                  <a:pt x="7366853" y="-3229"/>
                  <a:pt x="7546283" y="201231"/>
                  <a:pt x="7587042" y="468774"/>
                </a:cubicBezTo>
                <a:cubicBezTo>
                  <a:pt x="7690466" y="1042222"/>
                  <a:pt x="7704044" y="1776083"/>
                  <a:pt x="7587042" y="2343812"/>
                </a:cubicBezTo>
                <a:cubicBezTo>
                  <a:pt x="7573610" y="2606439"/>
                  <a:pt x="7368271" y="2800804"/>
                  <a:pt x="7118268" y="2812586"/>
                </a:cubicBezTo>
                <a:cubicBezTo>
                  <a:pt x="6231959" y="2765333"/>
                  <a:pt x="2785124" y="2648413"/>
                  <a:pt x="468774" y="2812586"/>
                </a:cubicBezTo>
                <a:cubicBezTo>
                  <a:pt x="216274" y="2792005"/>
                  <a:pt x="-15824" y="2600196"/>
                  <a:pt x="0" y="2343812"/>
                </a:cubicBezTo>
                <a:cubicBezTo>
                  <a:pt x="-36544" y="1541030"/>
                  <a:pt x="109657" y="1312444"/>
                  <a:pt x="0" y="468774"/>
                </a:cubicBezTo>
                <a:close/>
              </a:path>
              <a:path w="7587042" h="2812586" stroke="0" extrusionOk="0">
                <a:moveTo>
                  <a:pt x="0" y="468774"/>
                </a:moveTo>
                <a:cubicBezTo>
                  <a:pt x="20442" y="256387"/>
                  <a:pt x="210832" y="3280"/>
                  <a:pt x="468774" y="0"/>
                </a:cubicBezTo>
                <a:cubicBezTo>
                  <a:pt x="2886142" y="147813"/>
                  <a:pt x="5788705" y="53704"/>
                  <a:pt x="7118268" y="0"/>
                </a:cubicBezTo>
                <a:cubicBezTo>
                  <a:pt x="7412659" y="16384"/>
                  <a:pt x="7571347" y="199187"/>
                  <a:pt x="7587042" y="468774"/>
                </a:cubicBezTo>
                <a:cubicBezTo>
                  <a:pt x="7747208" y="1294061"/>
                  <a:pt x="7570120" y="1736788"/>
                  <a:pt x="7587042" y="2343812"/>
                </a:cubicBezTo>
                <a:cubicBezTo>
                  <a:pt x="7618047" y="2630124"/>
                  <a:pt x="7379577" y="2818739"/>
                  <a:pt x="7118268" y="2812586"/>
                </a:cubicBezTo>
                <a:cubicBezTo>
                  <a:pt x="4284302" y="2724893"/>
                  <a:pt x="3710123" y="2771662"/>
                  <a:pt x="468774" y="2812586"/>
                </a:cubicBezTo>
                <a:cubicBezTo>
                  <a:pt x="209794" y="2801044"/>
                  <a:pt x="5594" y="2585390"/>
                  <a:pt x="0" y="2343812"/>
                </a:cubicBezTo>
                <a:cubicBezTo>
                  <a:pt x="96251" y="1639300"/>
                  <a:pt x="-24367" y="1164728"/>
                  <a:pt x="0" y="468774"/>
                </a:cubicBezTo>
                <a:close/>
              </a:path>
            </a:pathLst>
          </a:custGeom>
          <a:solidFill>
            <a:srgbClr val="E6F2FE"/>
          </a:solidFill>
          <a:ln w="38100">
            <a:solidFill>
              <a:srgbClr val="E6F2FE"/>
            </a:solidFill>
            <a:extLst>
              <a:ext uri="{C807C97D-BFC1-408E-A445-0C87EB9F89A2}">
                <ask:lineSketchStyleProps xmlns:ask="http://schemas.microsoft.com/office/drawing/2018/sketchyshapes" sd="249766701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07A2018-4B4B-43B2-B576-0D52E783D0A2}"/>
              </a:ext>
            </a:extLst>
          </p:cNvPr>
          <p:cNvSpPr txBox="1"/>
          <p:nvPr/>
        </p:nvSpPr>
        <p:spPr>
          <a:xfrm>
            <a:off x="3813029" y="3337548"/>
            <a:ext cx="750718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무조건 남들보다 뛰어나야 하는 것이 아니라</a:t>
            </a:r>
            <a:endParaRPr lang="en-US" altLang="ko-KR" sz="32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  <a:p>
            <a:pPr algn="ctr"/>
            <a:r>
              <a:rPr lang="ko-KR" altLang="en-US" sz="32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만족감이 높았던 경험 떠올려 보기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24A4D9F-4635-483D-A5A3-F8FA08112A20}"/>
              </a:ext>
            </a:extLst>
          </p:cNvPr>
          <p:cNvSpPr txBox="1"/>
          <p:nvPr/>
        </p:nvSpPr>
        <p:spPr>
          <a:xfrm>
            <a:off x="3902035" y="4694504"/>
            <a:ext cx="75777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예</a:t>
            </a:r>
            <a:r>
              <a:rPr lang="en-US" altLang="ko-KR" sz="2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) </a:t>
            </a:r>
            <a:r>
              <a:rPr lang="ko-KR" altLang="en-US" sz="2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친구에게 공부나 운동을 가르쳐 준 경험</a:t>
            </a:r>
            <a:r>
              <a:rPr lang="en-US" altLang="ko-KR" sz="2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, </a:t>
            </a:r>
            <a:r>
              <a:rPr lang="ko-KR" altLang="en-US" sz="2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칭찬받은 </a:t>
            </a:r>
            <a:endParaRPr lang="en-US" altLang="ko-KR" sz="24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  <a:p>
            <a:r>
              <a:rPr lang="en-US" altLang="ko-KR" sz="2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      </a:t>
            </a:r>
            <a:r>
              <a:rPr lang="ko-KR" altLang="en-US" sz="2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경험</a:t>
            </a:r>
            <a:r>
              <a:rPr lang="en-US" altLang="ko-KR" sz="2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, </a:t>
            </a:r>
            <a:r>
              <a:rPr lang="ko-KR" altLang="en-US" sz="2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뿌듯했던 경험</a:t>
            </a:r>
            <a:r>
              <a:rPr lang="en-US" altLang="ko-KR" sz="2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, </a:t>
            </a:r>
            <a:r>
              <a:rPr lang="ko-KR" altLang="en-US" sz="2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내 방을 정리한 경험 등</a:t>
            </a:r>
          </a:p>
        </p:txBody>
      </p:sp>
    </p:spTree>
    <p:extLst>
      <p:ext uri="{BB962C8B-B14F-4D97-AF65-F5344CB8AC3E}">
        <p14:creationId xmlns:p14="http://schemas.microsoft.com/office/powerpoint/2010/main" val="2092943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D6D47C9A-91D6-4C4E-A200-EF17E6B2C7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341ED653-C8F8-4B21-AA0B-5FB64E5777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899" y="3964454"/>
            <a:ext cx="517897" cy="662909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0FAD9B76-2B76-46D1-8588-44EA9CC3F8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871" y="1912015"/>
            <a:ext cx="485105" cy="502681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194D258E-9BF0-418A-8773-ADEC7503E70D}"/>
              </a:ext>
            </a:extLst>
          </p:cNvPr>
          <p:cNvSpPr txBox="1"/>
          <p:nvPr/>
        </p:nvSpPr>
        <p:spPr>
          <a:xfrm>
            <a:off x="1600757" y="1974466"/>
            <a:ext cx="88582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책 정보 </a:t>
            </a:r>
            <a:r>
              <a:rPr lang="en-US" altLang="ko-KR" sz="2400" b="1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&lt;</a:t>
            </a:r>
            <a:r>
              <a:rPr lang="ko-KR" altLang="en-US" sz="2400" b="1" spc="-150" dirty="0" err="1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열두</a:t>
            </a:r>
            <a:r>
              <a:rPr lang="ko-KR" altLang="en-US" sz="2400" b="1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 살 장래 희망</a:t>
            </a:r>
            <a:r>
              <a:rPr lang="en-US" altLang="ko-KR" sz="2400" b="1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&gt; </a:t>
            </a:r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박성우 글</a:t>
            </a:r>
            <a:r>
              <a:rPr lang="en-US" altLang="ko-KR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, </a:t>
            </a:r>
            <a:r>
              <a:rPr lang="ko-KR" altLang="en-US" sz="2400" spc="-150" dirty="0" err="1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홍그림</a:t>
            </a:r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 그림</a:t>
            </a:r>
            <a:r>
              <a:rPr lang="en-US" altLang="ko-KR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, </a:t>
            </a:r>
            <a:r>
              <a:rPr lang="ko-KR" altLang="en-US" sz="2400" spc="-150" dirty="0" err="1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창비</a:t>
            </a:r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 출판사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16CB809-CFB2-44AA-BF77-FE31D31FB43B}"/>
              </a:ext>
            </a:extLst>
          </p:cNvPr>
          <p:cNvSpPr txBox="1"/>
          <p:nvPr/>
        </p:nvSpPr>
        <p:spPr>
          <a:xfrm>
            <a:off x="1610830" y="3903712"/>
            <a:ext cx="108260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PPT</a:t>
            </a:r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에 사용한 폰트 </a:t>
            </a:r>
            <a:r>
              <a:rPr lang="en-US" altLang="ko-KR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: </a:t>
            </a:r>
            <a:r>
              <a:rPr lang="ko-KR" altLang="en-US" sz="2400" spc="-150" dirty="0" err="1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  <a:hlinkClick r:id="rId6"/>
              </a:rPr>
              <a:t>이사만루체</a:t>
            </a:r>
            <a:r>
              <a:rPr lang="en-US" altLang="ko-KR" sz="20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  <a:hlinkClick r:id="rId6"/>
              </a:rPr>
              <a:t>(</a:t>
            </a:r>
            <a:r>
              <a:rPr lang="ko-KR" altLang="en-US" sz="20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  <a:hlinkClick r:id="rId6"/>
              </a:rPr>
              <a:t>클릭하면 링크이동</a:t>
            </a:r>
            <a:r>
              <a:rPr lang="en-US" altLang="ko-KR" sz="20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  <a:hlinkClick r:id="rId6"/>
              </a:rPr>
              <a:t>)</a:t>
            </a:r>
            <a:r>
              <a:rPr lang="en-US" altLang="ko-KR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, </a:t>
            </a:r>
            <a:r>
              <a:rPr lang="ko-KR" altLang="en-US" sz="2400" spc="-150" dirty="0" err="1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  <a:hlinkClick r:id="rId7"/>
              </a:rPr>
              <a:t>에스코어</a:t>
            </a:r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  <a:hlinkClick r:id="rId7"/>
              </a:rPr>
              <a:t> 드림</a:t>
            </a:r>
            <a:r>
              <a:rPr lang="en-US" altLang="ko-KR" sz="20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  <a:hlinkClick r:id="rId7"/>
              </a:rPr>
              <a:t>(</a:t>
            </a:r>
            <a:r>
              <a:rPr lang="ko-KR" altLang="en-US" sz="20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  <a:hlinkClick r:id="rId7"/>
              </a:rPr>
              <a:t>클릭하면 링크이동</a:t>
            </a:r>
            <a:r>
              <a:rPr lang="en-US" altLang="ko-KR" sz="20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  <a:hlinkClick r:id="rId7"/>
              </a:rPr>
              <a:t>)</a:t>
            </a:r>
            <a:endParaRPr lang="ko-KR" altLang="en-US" sz="2400" spc="-15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F99D84A-E362-4869-A3D7-0536AE8C654B}"/>
              </a:ext>
            </a:extLst>
          </p:cNvPr>
          <p:cNvSpPr txBox="1"/>
          <p:nvPr/>
        </p:nvSpPr>
        <p:spPr>
          <a:xfrm>
            <a:off x="1600794" y="2924010"/>
            <a:ext cx="4228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추천 학년 </a:t>
            </a:r>
            <a:r>
              <a:rPr lang="en-US" altLang="ko-KR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: </a:t>
            </a:r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초등학교 </a:t>
            </a:r>
            <a:r>
              <a:rPr lang="en-US" altLang="ko-KR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3</a:t>
            </a:r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학년 이상</a:t>
            </a:r>
            <a:endParaRPr lang="en-US" altLang="ko-KR" sz="2400" spc="-15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E5A080D-52ED-46D1-A863-F07170987940}"/>
              </a:ext>
            </a:extLst>
          </p:cNvPr>
          <p:cNvSpPr txBox="1"/>
          <p:nvPr/>
        </p:nvSpPr>
        <p:spPr>
          <a:xfrm>
            <a:off x="1600757" y="4409248"/>
            <a:ext cx="1001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/>
            <a:r>
              <a:rPr lang="ko-KR" altLang="en-US" sz="2000" kern="0" spc="-150" dirty="0">
                <a:solidFill>
                  <a:srgbClr val="C00000"/>
                </a:solidFill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모든 자료에는 </a:t>
            </a:r>
            <a:r>
              <a:rPr lang="ko-KR" altLang="en-US" sz="2000" kern="0" spc="-150" dirty="0" err="1">
                <a:solidFill>
                  <a:srgbClr val="C00000"/>
                </a:solidFill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공게임즈</a:t>
            </a:r>
            <a:r>
              <a:rPr lang="ko-KR" altLang="en-US" sz="2000" kern="0" spc="-150" dirty="0">
                <a:solidFill>
                  <a:srgbClr val="C00000"/>
                </a:solidFill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 제작 ‘</a:t>
            </a:r>
            <a:r>
              <a:rPr lang="ko-KR" altLang="en-US" sz="2000" b="1" kern="0" spc="-150" dirty="0" err="1">
                <a:solidFill>
                  <a:srgbClr val="C00000"/>
                </a:solidFill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이사만루체</a:t>
            </a:r>
            <a:r>
              <a:rPr lang="ko-KR" altLang="en-US" sz="2000" kern="0" spc="-150" dirty="0">
                <a:solidFill>
                  <a:srgbClr val="C00000"/>
                </a:solidFill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’</a:t>
            </a:r>
            <a:r>
              <a:rPr lang="en-US" altLang="ko-KR" sz="2000" kern="0" spc="-150" dirty="0">
                <a:solidFill>
                  <a:srgbClr val="C00000"/>
                </a:solidFill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, </a:t>
            </a:r>
            <a:r>
              <a:rPr lang="en-US" altLang="ko-KR" sz="2000" i="0" dirty="0">
                <a:solidFill>
                  <a:srgbClr val="C00000"/>
                </a:solidFill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S-Core</a:t>
            </a:r>
            <a:r>
              <a:rPr lang="ko-KR" altLang="en-US" sz="2000" kern="0" spc="-150" dirty="0">
                <a:solidFill>
                  <a:srgbClr val="C00000"/>
                </a:solidFill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 제작 </a:t>
            </a:r>
            <a:r>
              <a:rPr lang="en-US" altLang="ko-KR" sz="2000" kern="0" spc="-150" dirty="0">
                <a:solidFill>
                  <a:srgbClr val="C00000"/>
                </a:solidFill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‘</a:t>
            </a:r>
            <a:r>
              <a:rPr lang="ko-KR" altLang="en-US" sz="2000" b="1" kern="0" spc="-150" dirty="0" err="1">
                <a:solidFill>
                  <a:srgbClr val="C00000"/>
                </a:solidFill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에스코어</a:t>
            </a:r>
            <a:r>
              <a:rPr lang="ko-KR" altLang="en-US" sz="2000" b="1" kern="0" spc="-150" dirty="0">
                <a:solidFill>
                  <a:srgbClr val="C00000"/>
                </a:solidFill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 드림</a:t>
            </a:r>
            <a:r>
              <a:rPr lang="en-US" altLang="ko-KR" sz="2000" kern="0" spc="-150" dirty="0">
                <a:solidFill>
                  <a:srgbClr val="C00000"/>
                </a:solidFill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’ </a:t>
            </a:r>
            <a:r>
              <a:rPr lang="ko-KR" altLang="en-US" sz="2000" kern="0" spc="-150" dirty="0">
                <a:solidFill>
                  <a:srgbClr val="C00000"/>
                </a:solidFill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이 적용되어 있습니다</a:t>
            </a:r>
            <a:r>
              <a:rPr lang="en-US" altLang="ko-KR" sz="2000" kern="0" spc="-150" dirty="0">
                <a:solidFill>
                  <a:srgbClr val="C00000"/>
                </a:solidFill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</a:t>
            </a:r>
            <a:endParaRPr lang="ko-KR" altLang="en-US" sz="2000" kern="0" spc="-150" dirty="0">
              <a:solidFill>
                <a:srgbClr val="C00000"/>
              </a:solidFill>
              <a:effectLst/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pic>
        <p:nvPicPr>
          <p:cNvPr id="34" name="그림 33">
            <a:extLst>
              <a:ext uri="{FF2B5EF4-FFF2-40B4-BE49-F238E27FC236}">
                <a16:creationId xmlns:a16="http://schemas.microsoft.com/office/drawing/2014/main" id="{80886914-116C-47D5-899A-2ED63C4E0BC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9221" y="2922768"/>
            <a:ext cx="640482" cy="499717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5139AB9F-BBB1-4D4C-8639-5DDB13BB2D22}"/>
              </a:ext>
            </a:extLst>
          </p:cNvPr>
          <p:cNvSpPr txBox="1"/>
          <p:nvPr/>
        </p:nvSpPr>
        <p:spPr>
          <a:xfrm>
            <a:off x="1610830" y="5328640"/>
            <a:ext cx="9791103" cy="880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PPT</a:t>
            </a:r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와 학습지는 학급에 맞춰 수정해서 활용하세요</a:t>
            </a:r>
            <a:r>
              <a:rPr lang="en-US" altLang="ko-KR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 </a:t>
            </a:r>
          </a:p>
          <a:p>
            <a:pPr>
              <a:lnSpc>
                <a:spcPct val="110000"/>
              </a:lnSpc>
            </a:pPr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도서는 따로 제공하지 않으며</a:t>
            </a:r>
            <a:r>
              <a:rPr lang="en-US" altLang="ko-KR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, </a:t>
            </a:r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학교에서 구입 후 활용 부탁드립니다</a:t>
            </a:r>
            <a:r>
              <a:rPr lang="en-US" altLang="ko-KR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</a:t>
            </a:r>
          </a:p>
        </p:txBody>
      </p:sp>
      <p:pic>
        <p:nvPicPr>
          <p:cNvPr id="36" name="그림 35">
            <a:extLst>
              <a:ext uri="{FF2B5EF4-FFF2-40B4-BE49-F238E27FC236}">
                <a16:creationId xmlns:a16="http://schemas.microsoft.com/office/drawing/2014/main" id="{8B7CA4B8-2F1D-4CA1-8739-0C7D8EC044D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0689" y="5493179"/>
            <a:ext cx="734936" cy="50055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D01BD9E-B6D6-4EF5-BDFD-5E6D4C5D01D9}"/>
              </a:ext>
            </a:extLst>
          </p:cNvPr>
          <p:cNvSpPr txBox="1"/>
          <p:nvPr/>
        </p:nvSpPr>
        <p:spPr>
          <a:xfrm>
            <a:off x="4229143" y="202471"/>
            <a:ext cx="3733714" cy="83099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4800" dirty="0"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선생님 설명서</a:t>
            </a:r>
          </a:p>
        </p:txBody>
      </p:sp>
    </p:spTree>
    <p:extLst>
      <p:ext uri="{BB962C8B-B14F-4D97-AF65-F5344CB8AC3E}">
        <p14:creationId xmlns:p14="http://schemas.microsoft.com/office/powerpoint/2010/main" val="42141314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선화이(가) 표시된 사진&#10;&#10;자동 생성된 설명">
            <a:extLst>
              <a:ext uri="{FF2B5EF4-FFF2-40B4-BE49-F238E27FC236}">
                <a16:creationId xmlns:a16="http://schemas.microsoft.com/office/drawing/2014/main" id="{C6FEC852-2FC1-48C9-8484-ECCAF543F5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C884E829-FC1C-438F-97A7-88C13912667D}"/>
              </a:ext>
            </a:extLst>
          </p:cNvPr>
          <p:cNvSpPr txBox="1"/>
          <p:nvPr/>
        </p:nvSpPr>
        <p:spPr>
          <a:xfrm>
            <a:off x="1334261" y="362085"/>
            <a:ext cx="4584909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좋아하는 것</a:t>
            </a:r>
            <a:r>
              <a:rPr lang="en-US" altLang="ko-K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, </a:t>
            </a:r>
            <a:r>
              <a:rPr lang="ko-KR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잘하는 것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FBCFA16-2596-442F-B846-1A3A7E5AB6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398" y="1434620"/>
            <a:ext cx="720284" cy="92196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DB7B580-AC10-43B1-A5F5-A445FD0F6F84}"/>
              </a:ext>
            </a:extLst>
          </p:cNvPr>
          <p:cNvSpPr txBox="1"/>
          <p:nvPr/>
        </p:nvSpPr>
        <p:spPr>
          <a:xfrm>
            <a:off x="1417333" y="1681420"/>
            <a:ext cx="100942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 err="1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활동지</a:t>
            </a:r>
            <a:r>
              <a:rPr lang="ko-KR" altLang="en-US" sz="36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 작성 안내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280FE7-7ABE-4187-8149-423F618D0BC7}"/>
              </a:ext>
            </a:extLst>
          </p:cNvPr>
          <p:cNvSpPr txBox="1"/>
          <p:nvPr/>
        </p:nvSpPr>
        <p:spPr>
          <a:xfrm>
            <a:off x="589842" y="3442684"/>
            <a:ext cx="1050800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2</a:t>
            </a:r>
            <a:r>
              <a:rPr lang="en-US" altLang="ko-KR" sz="300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. </a:t>
            </a:r>
            <a:r>
              <a:rPr lang="ko-KR" altLang="en-US" sz="3600">
                <a:solidFill>
                  <a:srgbClr val="C00000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손가락</a:t>
            </a:r>
            <a:r>
              <a:rPr lang="ko-KR" altLang="en-US" sz="300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에는 </a:t>
            </a:r>
            <a:r>
              <a:rPr lang="ko-KR" altLang="en-US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내가 좋아하는 것과 잘하는 것을 </a:t>
            </a:r>
            <a:r>
              <a:rPr lang="ko-KR" altLang="en-US" sz="3600" dirty="0">
                <a:solidFill>
                  <a:srgbClr val="C00000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다른 친구가 </a:t>
            </a:r>
            <a:endParaRPr lang="en-US" altLang="ko-KR" sz="3600" dirty="0">
              <a:solidFill>
                <a:srgbClr val="C00000"/>
              </a:solidFill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  <a:p>
            <a:r>
              <a:rPr lang="en-US" altLang="ko-KR" sz="3600" dirty="0">
                <a:solidFill>
                  <a:srgbClr val="C00000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    </a:t>
            </a:r>
            <a:r>
              <a:rPr lang="ko-KR" altLang="en-US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생각해 적습니다</a:t>
            </a:r>
            <a:r>
              <a:rPr lang="en-US" altLang="ko-KR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.</a:t>
            </a:r>
            <a:endParaRPr lang="ko-KR" altLang="en-US" sz="30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98CEDA-0867-4F7C-9949-1C7B1731ACB7}"/>
              </a:ext>
            </a:extLst>
          </p:cNvPr>
          <p:cNvSpPr txBox="1"/>
          <p:nvPr/>
        </p:nvSpPr>
        <p:spPr>
          <a:xfrm>
            <a:off x="589842" y="4846044"/>
            <a:ext cx="944521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3. </a:t>
            </a:r>
            <a:r>
              <a:rPr lang="ko-KR" altLang="en-US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모둠 친구들끼리 돌아가며 친구의 손가락을 채워 줍니다</a:t>
            </a:r>
            <a:r>
              <a:rPr lang="en-US" altLang="ko-KR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.</a:t>
            </a:r>
            <a:endParaRPr lang="ko-KR" altLang="en-US" sz="30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3BAA03E-C218-4AE6-8DA0-304F98742F79}"/>
              </a:ext>
            </a:extLst>
          </p:cNvPr>
          <p:cNvSpPr txBox="1"/>
          <p:nvPr/>
        </p:nvSpPr>
        <p:spPr>
          <a:xfrm>
            <a:off x="589842" y="5654858"/>
            <a:ext cx="111748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4. </a:t>
            </a:r>
            <a:r>
              <a:rPr lang="ko-KR" altLang="en-US" sz="3600" dirty="0">
                <a:solidFill>
                  <a:srgbClr val="C00000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손바닥</a:t>
            </a:r>
            <a:r>
              <a:rPr lang="ko-KR" altLang="en-US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에는 </a:t>
            </a:r>
            <a:r>
              <a:rPr lang="ko-KR" altLang="en-US" sz="3000" dirty="0">
                <a:solidFill>
                  <a:srgbClr val="C00000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자신</a:t>
            </a:r>
            <a:r>
              <a:rPr lang="ko-KR" altLang="en-US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이 생각하는 좋아하는 것과 잘하는 것을 적습니다</a:t>
            </a:r>
            <a:r>
              <a:rPr lang="en-US" altLang="ko-KR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.</a:t>
            </a:r>
            <a:endParaRPr lang="ko-KR" altLang="en-US" sz="30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7E1B7E6-7833-4C7E-8A48-BF5901C2F5E5}"/>
              </a:ext>
            </a:extLst>
          </p:cNvPr>
          <p:cNvSpPr txBox="1"/>
          <p:nvPr/>
        </p:nvSpPr>
        <p:spPr>
          <a:xfrm>
            <a:off x="589842" y="2685656"/>
            <a:ext cx="950933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1.  </a:t>
            </a:r>
            <a:r>
              <a:rPr lang="ko-KR" altLang="en-US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활동지에 자신의 손을 대고 테두리를 따라 크게 그립니다</a:t>
            </a:r>
            <a:r>
              <a:rPr lang="en-US" altLang="ko-KR" sz="30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.</a:t>
            </a:r>
            <a:endParaRPr lang="ko-KR" altLang="en-US" sz="30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42996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58447AAC-A8A9-47AC-A93C-7BF5E4712C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EA557184-E06D-497F-B9EA-B09AF6323B8D}"/>
              </a:ext>
            </a:extLst>
          </p:cNvPr>
          <p:cNvSpPr txBox="1"/>
          <p:nvPr/>
        </p:nvSpPr>
        <p:spPr>
          <a:xfrm>
            <a:off x="3893415" y="800412"/>
            <a:ext cx="445596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8000" dirty="0">
                <a:solidFill>
                  <a:schemeClr val="bg2">
                    <a:lumMod val="25000"/>
                  </a:schemeClr>
                </a:solidFill>
                <a:latin typeface="이사만루체 Bold" panose="00000800000000000000" pitchFamily="2" charset="-127"/>
                <a:ea typeface="이사만루체 Bold" panose="00000800000000000000" pitchFamily="2" charset="-127"/>
              </a:rPr>
              <a:t>배움 정리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D8C120B-39EF-4AEF-A1DE-7E74DAA258CF}"/>
              </a:ext>
            </a:extLst>
          </p:cNvPr>
          <p:cNvSpPr txBox="1"/>
          <p:nvPr/>
        </p:nvSpPr>
        <p:spPr>
          <a:xfrm>
            <a:off x="968440" y="3031520"/>
            <a:ext cx="120015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8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진로와 장래 희망은 직업을 뜻하는 것이 아니라 </a:t>
            </a:r>
            <a:endParaRPr lang="en-US" altLang="ko-KR" sz="38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  <a:p>
            <a:r>
              <a:rPr lang="ko-KR" altLang="en-US" sz="3800" dirty="0">
                <a:solidFill>
                  <a:srgbClr val="C00000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인생을 살아가면서 원하는 구체적이고</a:t>
            </a:r>
            <a:r>
              <a:rPr lang="en-US" altLang="ko-KR" sz="3800" dirty="0">
                <a:solidFill>
                  <a:srgbClr val="C00000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, </a:t>
            </a:r>
            <a:r>
              <a:rPr lang="ko-KR" altLang="en-US" sz="3800" dirty="0">
                <a:solidFill>
                  <a:srgbClr val="C00000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행복한 목표다</a:t>
            </a:r>
            <a:r>
              <a:rPr lang="en-US" altLang="ko-KR" sz="3800" dirty="0">
                <a:solidFill>
                  <a:srgbClr val="C00000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.</a:t>
            </a:r>
            <a:endParaRPr lang="en-US" altLang="ko-KR" sz="38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pic>
        <p:nvPicPr>
          <p:cNvPr id="52" name="그림 51">
            <a:extLst>
              <a:ext uri="{FF2B5EF4-FFF2-40B4-BE49-F238E27FC236}">
                <a16:creationId xmlns:a16="http://schemas.microsoft.com/office/drawing/2014/main" id="{B5D5BA26-5650-4370-8C42-4B780184EAB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08" t="20749" r="17665" b="10718"/>
          <a:stretch/>
        </p:blipFill>
        <p:spPr>
          <a:xfrm>
            <a:off x="10008158" y="4012535"/>
            <a:ext cx="2183842" cy="275803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C5468FF-0781-44BA-B0CD-28E75C526BD7}"/>
              </a:ext>
            </a:extLst>
          </p:cNvPr>
          <p:cNvSpPr txBox="1"/>
          <p:nvPr/>
        </p:nvSpPr>
        <p:spPr>
          <a:xfrm>
            <a:off x="968440" y="4654005"/>
            <a:ext cx="933505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40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내가 좋아하고</a:t>
            </a:r>
            <a:r>
              <a:rPr lang="en-US" altLang="ko-KR" sz="40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, </a:t>
            </a:r>
            <a:r>
              <a:rPr lang="ko-KR" altLang="en-US" sz="40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잘하는 것을 찾는 것이 </a:t>
            </a:r>
            <a:endParaRPr lang="en-US" altLang="ko-KR" sz="40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  <a:p>
            <a:r>
              <a:rPr lang="ko-KR" altLang="en-US" sz="40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장래 희망을 찾기 위한 첫 걸음이다</a:t>
            </a:r>
            <a:r>
              <a:rPr lang="en-US" altLang="ko-KR" sz="40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</a:t>
            </a:r>
            <a:endParaRPr lang="ko-KR" altLang="en-US" sz="40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3" name="타원 2">
            <a:extLst>
              <a:ext uri="{FF2B5EF4-FFF2-40B4-BE49-F238E27FC236}">
                <a16:creationId xmlns:a16="http://schemas.microsoft.com/office/drawing/2014/main" id="{08E4B624-22F6-4791-BFFF-5D1F2E272F44}"/>
              </a:ext>
            </a:extLst>
          </p:cNvPr>
          <p:cNvSpPr/>
          <p:nvPr/>
        </p:nvSpPr>
        <p:spPr>
          <a:xfrm>
            <a:off x="647699" y="3268762"/>
            <a:ext cx="165101" cy="1651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06742B54-FAA0-4A5C-89CD-C02BB942148F}"/>
              </a:ext>
            </a:extLst>
          </p:cNvPr>
          <p:cNvSpPr/>
          <p:nvPr/>
        </p:nvSpPr>
        <p:spPr>
          <a:xfrm>
            <a:off x="647699" y="4872292"/>
            <a:ext cx="165101" cy="1651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24989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1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57234212-5255-49D9-BB15-1E2E806921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2" name="사각형: 둥근 모서리 71">
            <a:extLst>
              <a:ext uri="{FF2B5EF4-FFF2-40B4-BE49-F238E27FC236}">
                <a16:creationId xmlns:a16="http://schemas.microsoft.com/office/drawing/2014/main" id="{31B69870-AB6B-4DAD-BBF5-8C5BA4960FDD}"/>
              </a:ext>
            </a:extLst>
          </p:cNvPr>
          <p:cNvSpPr/>
          <p:nvPr/>
        </p:nvSpPr>
        <p:spPr>
          <a:xfrm>
            <a:off x="4291997" y="4736640"/>
            <a:ext cx="5615930" cy="1021662"/>
          </a:xfrm>
          <a:custGeom>
            <a:avLst/>
            <a:gdLst>
              <a:gd name="connsiteX0" fmla="*/ 0 w 5615930"/>
              <a:gd name="connsiteY0" fmla="*/ 170280 h 1021662"/>
              <a:gd name="connsiteX1" fmla="*/ 170280 w 5615930"/>
              <a:gd name="connsiteY1" fmla="*/ 0 h 1021662"/>
              <a:gd name="connsiteX2" fmla="*/ 5445650 w 5615930"/>
              <a:gd name="connsiteY2" fmla="*/ 0 h 1021662"/>
              <a:gd name="connsiteX3" fmla="*/ 5615930 w 5615930"/>
              <a:gd name="connsiteY3" fmla="*/ 170280 h 1021662"/>
              <a:gd name="connsiteX4" fmla="*/ 5615930 w 5615930"/>
              <a:gd name="connsiteY4" fmla="*/ 851382 h 1021662"/>
              <a:gd name="connsiteX5" fmla="*/ 5445650 w 5615930"/>
              <a:gd name="connsiteY5" fmla="*/ 1021662 h 1021662"/>
              <a:gd name="connsiteX6" fmla="*/ 170280 w 5615930"/>
              <a:gd name="connsiteY6" fmla="*/ 1021662 h 1021662"/>
              <a:gd name="connsiteX7" fmla="*/ 0 w 5615930"/>
              <a:gd name="connsiteY7" fmla="*/ 851382 h 1021662"/>
              <a:gd name="connsiteX8" fmla="*/ 0 w 5615930"/>
              <a:gd name="connsiteY8" fmla="*/ 170280 h 1021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15930" h="1021662" fill="none" extrusionOk="0">
                <a:moveTo>
                  <a:pt x="0" y="170280"/>
                </a:moveTo>
                <a:cubicBezTo>
                  <a:pt x="-1716" y="70210"/>
                  <a:pt x="75821" y="-1661"/>
                  <a:pt x="170280" y="0"/>
                </a:cubicBezTo>
                <a:cubicBezTo>
                  <a:pt x="2475001" y="-86802"/>
                  <a:pt x="4712703" y="166669"/>
                  <a:pt x="5445650" y="0"/>
                </a:cubicBezTo>
                <a:cubicBezTo>
                  <a:pt x="5543548" y="2939"/>
                  <a:pt x="5604165" y="74021"/>
                  <a:pt x="5615930" y="170280"/>
                </a:cubicBezTo>
                <a:cubicBezTo>
                  <a:pt x="5599002" y="280951"/>
                  <a:pt x="5664943" y="518319"/>
                  <a:pt x="5615930" y="851382"/>
                </a:cubicBezTo>
                <a:cubicBezTo>
                  <a:pt x="5620981" y="948316"/>
                  <a:pt x="5553666" y="1020955"/>
                  <a:pt x="5445650" y="1021662"/>
                </a:cubicBezTo>
                <a:cubicBezTo>
                  <a:pt x="3608774" y="1187663"/>
                  <a:pt x="785613" y="1153688"/>
                  <a:pt x="170280" y="1021662"/>
                </a:cubicBezTo>
                <a:cubicBezTo>
                  <a:pt x="85021" y="1015456"/>
                  <a:pt x="-982" y="951529"/>
                  <a:pt x="0" y="851382"/>
                </a:cubicBezTo>
                <a:cubicBezTo>
                  <a:pt x="-18788" y="604850"/>
                  <a:pt x="-21188" y="412745"/>
                  <a:pt x="0" y="170280"/>
                </a:cubicBezTo>
                <a:close/>
              </a:path>
              <a:path w="5615930" h="1021662" stroke="0" extrusionOk="0">
                <a:moveTo>
                  <a:pt x="0" y="170280"/>
                </a:moveTo>
                <a:cubicBezTo>
                  <a:pt x="-5122" y="58865"/>
                  <a:pt x="65063" y="-11430"/>
                  <a:pt x="170280" y="0"/>
                </a:cubicBezTo>
                <a:cubicBezTo>
                  <a:pt x="2552069" y="-167848"/>
                  <a:pt x="3114561" y="88650"/>
                  <a:pt x="5445650" y="0"/>
                </a:cubicBezTo>
                <a:cubicBezTo>
                  <a:pt x="5532222" y="-6901"/>
                  <a:pt x="5614912" y="80016"/>
                  <a:pt x="5615930" y="170280"/>
                </a:cubicBezTo>
                <a:cubicBezTo>
                  <a:pt x="5625501" y="373016"/>
                  <a:pt x="5569533" y="782647"/>
                  <a:pt x="5615930" y="851382"/>
                </a:cubicBezTo>
                <a:cubicBezTo>
                  <a:pt x="5611548" y="941231"/>
                  <a:pt x="5553051" y="1015982"/>
                  <a:pt x="5445650" y="1021662"/>
                </a:cubicBezTo>
                <a:cubicBezTo>
                  <a:pt x="3134379" y="1079624"/>
                  <a:pt x="2129566" y="1056517"/>
                  <a:pt x="170280" y="1021662"/>
                </a:cubicBezTo>
                <a:cubicBezTo>
                  <a:pt x="91428" y="1015402"/>
                  <a:pt x="-5110" y="942283"/>
                  <a:pt x="0" y="851382"/>
                </a:cubicBezTo>
                <a:cubicBezTo>
                  <a:pt x="-34728" y="687854"/>
                  <a:pt x="-18110" y="264196"/>
                  <a:pt x="0" y="17028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63000"/>
            </a:schemeClr>
          </a:solidFill>
          <a:ln w="28575">
            <a:solidFill>
              <a:schemeClr val="accent4">
                <a:lumMod val="60000"/>
                <a:lumOff val="40000"/>
              </a:schemeClr>
            </a:solidFill>
            <a:extLst>
              <a:ext uri="{C807C97D-BFC1-408E-A445-0C87EB9F89A2}">
                <ask:lineSketchStyleProps xmlns:ask="http://schemas.microsoft.com/office/drawing/2018/sketchyshapes" sd="933759767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내가 행복한 장래 희망</a:t>
            </a:r>
            <a:r>
              <a:rPr lang="en-US" altLang="ko-KR" sz="4000" dirty="0">
                <a:solidFill>
                  <a:schemeClr val="tx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191514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62991A52-847B-4B7A-9A87-DC1E3B3754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7F787DEF-2292-446F-9534-9055E96754A5}"/>
              </a:ext>
            </a:extLst>
          </p:cNvPr>
          <p:cNvSpPr txBox="1"/>
          <p:nvPr/>
        </p:nvSpPr>
        <p:spPr>
          <a:xfrm>
            <a:off x="1179200" y="2844172"/>
            <a:ext cx="9732000" cy="2564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32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PPT</a:t>
            </a:r>
            <a:r>
              <a:rPr lang="ko-KR" altLang="en-US" sz="32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에 사용된 도서 속 이미지의 </a:t>
            </a:r>
            <a:r>
              <a:rPr lang="ko-KR" altLang="en-US" sz="3200" b="1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저작권은 </a:t>
            </a:r>
            <a:endParaRPr lang="en-US" altLang="ko-KR" sz="3200" b="1" spc="-15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  <a:p>
            <a:pPr algn="ctr">
              <a:lnSpc>
                <a:spcPct val="110000"/>
              </a:lnSpc>
            </a:pPr>
            <a:r>
              <a:rPr lang="en-US" altLang="ko-KR" sz="3200" b="1" kern="0" spc="-150" dirty="0"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『</a:t>
            </a:r>
            <a:r>
              <a:rPr lang="ko-KR" altLang="en-US" sz="3200" b="1" kern="0" spc="-150" dirty="0" err="1"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열두</a:t>
            </a:r>
            <a:r>
              <a:rPr lang="ko-KR" altLang="en-US" sz="3200" b="1" kern="0" spc="-150" dirty="0"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 살 장래 희망</a:t>
            </a:r>
            <a:r>
              <a:rPr lang="en-US" altLang="ko-KR" sz="3200" b="1" kern="0" spc="-150" dirty="0"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』 ⓒ </a:t>
            </a:r>
            <a:r>
              <a:rPr lang="ko-KR" altLang="en-US" sz="3200" b="1" kern="0" spc="-150" dirty="0"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박성우</a:t>
            </a:r>
            <a:r>
              <a:rPr lang="en-US" altLang="ko-KR" sz="3200" b="1" kern="0" spc="-150" dirty="0"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, </a:t>
            </a:r>
            <a:r>
              <a:rPr lang="ko-KR" altLang="en-US" sz="3200" b="1" kern="0" spc="-150" dirty="0" err="1"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홍그림</a:t>
            </a:r>
            <a:r>
              <a:rPr lang="en-US" altLang="ko-KR" sz="3200" b="1" kern="0" spc="-150" dirty="0"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, </a:t>
            </a:r>
            <a:r>
              <a:rPr lang="ko-KR" altLang="en-US" sz="3200" b="1" kern="0" spc="-150" dirty="0" err="1"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창비</a:t>
            </a:r>
            <a:r>
              <a:rPr lang="ko-KR" altLang="en-US" sz="3200" kern="0" spc="-150" dirty="0" err="1"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에</a:t>
            </a:r>
            <a:r>
              <a:rPr lang="ko-KR" altLang="en-US" sz="3200" kern="0" spc="-150" dirty="0"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 있습니다</a:t>
            </a:r>
            <a:r>
              <a:rPr lang="en-US" altLang="ko-KR" sz="3200" kern="0" spc="-150" dirty="0"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</a:t>
            </a:r>
          </a:p>
          <a:p>
            <a:pPr algn="ctr">
              <a:lnSpc>
                <a:spcPct val="110000"/>
              </a:lnSpc>
            </a:pPr>
            <a:endParaRPr lang="en-US" altLang="ko-KR" sz="2000" kern="0" spc="-15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3200" kern="0" spc="-150" dirty="0"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이미지는 </a:t>
            </a:r>
            <a:r>
              <a:rPr lang="en-US" altLang="ko-KR" sz="3200" kern="0" spc="-150" dirty="0"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PPT </a:t>
            </a:r>
            <a:r>
              <a:rPr lang="ko-KR" altLang="en-US" sz="3200" kern="0" spc="-150" dirty="0"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내에서만 사용이 가능하며 </a:t>
            </a:r>
            <a:endParaRPr lang="en-US" altLang="ko-KR" sz="3200" kern="0" spc="-150" dirty="0">
              <a:effectLst/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3200" kern="0" spc="-150" dirty="0"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외부 유출 시 저작권법에 위배됩니다</a:t>
            </a:r>
            <a:r>
              <a:rPr lang="en-US" altLang="ko-KR" sz="3200" kern="0" spc="-150" dirty="0">
                <a:effectLst/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</a:t>
            </a:r>
            <a:endParaRPr lang="ko-KR" altLang="en-US" sz="3200" kern="0" spc="-150" dirty="0">
              <a:effectLst/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AA2E1C-B8E8-45A7-A435-75020CC92C7F}"/>
              </a:ext>
            </a:extLst>
          </p:cNvPr>
          <p:cNvSpPr txBox="1"/>
          <p:nvPr/>
        </p:nvSpPr>
        <p:spPr>
          <a:xfrm>
            <a:off x="4229143" y="202471"/>
            <a:ext cx="3733714" cy="83099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4800" dirty="0"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선생님 설명서</a:t>
            </a:r>
          </a:p>
        </p:txBody>
      </p:sp>
    </p:spTree>
    <p:extLst>
      <p:ext uri="{BB962C8B-B14F-4D97-AF65-F5344CB8AC3E}">
        <p14:creationId xmlns:p14="http://schemas.microsoft.com/office/powerpoint/2010/main" val="29788019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64BE44DC-649B-468E-8C01-843F36D4F9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그림 44">
            <a:extLst>
              <a:ext uri="{FF2B5EF4-FFF2-40B4-BE49-F238E27FC236}">
                <a16:creationId xmlns:a16="http://schemas.microsoft.com/office/drawing/2014/main" id="{D2D84312-0D38-4157-9E1F-16E9300ED0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199" y="4360176"/>
            <a:ext cx="517897" cy="662909"/>
          </a:xfrm>
          <a:prstGeom prst="rect">
            <a:avLst/>
          </a:prstGeom>
        </p:spPr>
      </p:pic>
      <p:pic>
        <p:nvPicPr>
          <p:cNvPr id="46" name="그림 45">
            <a:extLst>
              <a:ext uri="{FF2B5EF4-FFF2-40B4-BE49-F238E27FC236}">
                <a16:creationId xmlns:a16="http://schemas.microsoft.com/office/drawing/2014/main" id="{A5F314D7-8967-418B-8657-24E1103544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771" y="5213960"/>
            <a:ext cx="490591" cy="683963"/>
          </a:xfrm>
          <a:prstGeom prst="rect">
            <a:avLst/>
          </a:prstGeom>
        </p:spPr>
      </p:pic>
      <p:pic>
        <p:nvPicPr>
          <p:cNvPr id="47" name="그림 46">
            <a:extLst>
              <a:ext uri="{FF2B5EF4-FFF2-40B4-BE49-F238E27FC236}">
                <a16:creationId xmlns:a16="http://schemas.microsoft.com/office/drawing/2014/main" id="{966BA2BB-E84E-4C76-BDAE-933A1D6343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2171" y="2457250"/>
            <a:ext cx="485105" cy="502681"/>
          </a:xfrm>
          <a:prstGeom prst="rect">
            <a:avLst/>
          </a:prstGeom>
        </p:spPr>
      </p:pic>
      <p:pic>
        <p:nvPicPr>
          <p:cNvPr id="48" name="그림 47">
            <a:extLst>
              <a:ext uri="{FF2B5EF4-FFF2-40B4-BE49-F238E27FC236}">
                <a16:creationId xmlns:a16="http://schemas.microsoft.com/office/drawing/2014/main" id="{D0D9EE4F-15A4-4317-AB02-1C8F6DFC427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9521" y="3637835"/>
            <a:ext cx="640482" cy="499717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9BADA8B1-BC40-4860-87A7-BA6980F3E0E6}"/>
              </a:ext>
            </a:extLst>
          </p:cNvPr>
          <p:cNvSpPr txBox="1"/>
          <p:nvPr/>
        </p:nvSpPr>
        <p:spPr>
          <a:xfrm>
            <a:off x="1340003" y="2236277"/>
            <a:ext cx="10614521" cy="363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1</a:t>
            </a:r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차시는 </a:t>
            </a:r>
            <a:r>
              <a:rPr lang="en-US" altLang="ko-KR" sz="2400" b="1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&lt;</a:t>
            </a:r>
            <a:r>
              <a:rPr lang="ko-KR" altLang="en-US" sz="2400" b="1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읽기 전 활동</a:t>
            </a:r>
            <a:r>
              <a:rPr lang="en-US" altLang="ko-KR" sz="2400" b="1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&gt;</a:t>
            </a:r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입니다</a:t>
            </a:r>
            <a:r>
              <a:rPr lang="en-US" altLang="ko-KR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</a:t>
            </a:r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 </a:t>
            </a:r>
            <a:endParaRPr lang="en-US" altLang="ko-KR" sz="2400" spc="-15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  <a:p>
            <a:pPr>
              <a:lnSpc>
                <a:spcPct val="130000"/>
              </a:lnSpc>
            </a:pPr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주요 활동은 </a:t>
            </a:r>
            <a:r>
              <a:rPr lang="en-US" altLang="ko-KR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‘</a:t>
            </a:r>
            <a:r>
              <a:rPr lang="ko-KR" altLang="en-US" sz="2400" spc="-150" dirty="0">
                <a:highlight>
                  <a:srgbClr val="FFECAF"/>
                </a:highlight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장래 희망의 뜻 알기</a:t>
            </a:r>
            <a:r>
              <a:rPr lang="en-US" altLang="ko-KR" sz="2400" spc="-150" dirty="0">
                <a:highlight>
                  <a:srgbClr val="FFECAF"/>
                </a:highlight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’</a:t>
            </a:r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와 </a:t>
            </a:r>
            <a:r>
              <a:rPr lang="en-US" altLang="ko-KR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‘</a:t>
            </a:r>
            <a:r>
              <a:rPr lang="ko-KR" altLang="en-US" sz="2400" spc="-150" dirty="0">
                <a:highlight>
                  <a:srgbClr val="FDE2E7"/>
                </a:highlight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좋아하는 것과 잘하는 것 찾기</a:t>
            </a:r>
            <a:r>
              <a:rPr lang="en-US" altLang="ko-KR" sz="2400" spc="-150" dirty="0">
                <a:highlight>
                  <a:srgbClr val="FDE2E7"/>
                </a:highlight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’</a:t>
            </a:r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 입니다</a:t>
            </a:r>
            <a:r>
              <a:rPr lang="en-US" altLang="ko-KR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 </a:t>
            </a:r>
          </a:p>
          <a:p>
            <a:endParaRPr lang="en-US" altLang="ko-KR" sz="3200" spc="-15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  <a:p>
            <a:r>
              <a:rPr lang="en-US" altLang="ko-KR" sz="2400" b="1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[</a:t>
            </a:r>
            <a:r>
              <a:rPr lang="ko-KR" altLang="en-US" sz="2400" b="1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활동</a:t>
            </a:r>
            <a:r>
              <a:rPr lang="en-US" altLang="ko-KR" sz="2400" b="1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1] </a:t>
            </a:r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장래 희망과 진로의 의미를 새롭게 살펴봅니다</a:t>
            </a:r>
            <a:r>
              <a:rPr lang="en-US" altLang="ko-KR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</a:t>
            </a:r>
          </a:p>
          <a:p>
            <a:endParaRPr lang="en-US" altLang="ko-KR" sz="3200" spc="-15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  <a:p>
            <a:r>
              <a:rPr lang="en-US" altLang="ko-KR" sz="2400" b="1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[</a:t>
            </a:r>
            <a:r>
              <a:rPr lang="ko-KR" altLang="en-US" sz="2400" b="1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활동</a:t>
            </a:r>
            <a:r>
              <a:rPr lang="en-US" altLang="ko-KR" sz="2400" b="1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2] </a:t>
            </a:r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표지</a:t>
            </a:r>
            <a:r>
              <a:rPr lang="en-US" altLang="ko-KR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, </a:t>
            </a:r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차례</a:t>
            </a:r>
            <a:r>
              <a:rPr lang="en-US" altLang="ko-KR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, </a:t>
            </a:r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책에 실린 그림을 보며 책 내용을 예상해 봅니다</a:t>
            </a:r>
            <a:r>
              <a:rPr lang="en-US" altLang="ko-KR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</a:t>
            </a:r>
          </a:p>
          <a:p>
            <a:endParaRPr lang="en-US" altLang="ko-KR" sz="3200" spc="-15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  <a:p>
            <a:r>
              <a:rPr lang="en-US" altLang="ko-KR" sz="2400" b="1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[</a:t>
            </a:r>
            <a:r>
              <a:rPr lang="ko-KR" altLang="en-US" sz="2400" b="1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활동</a:t>
            </a:r>
            <a:r>
              <a:rPr lang="en-US" altLang="ko-KR" sz="2400" b="1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3] </a:t>
            </a:r>
            <a:r>
              <a:rPr lang="ko-KR" altLang="en-US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활동지에 내가 좋아하는 것과 잘하는 것을 친구들과 함께 써 봅니다</a:t>
            </a:r>
            <a:r>
              <a:rPr lang="en-US" altLang="ko-KR" sz="2400" spc="-15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9CB190D-3F23-478D-9DEA-4B8AE641640D}"/>
              </a:ext>
            </a:extLst>
          </p:cNvPr>
          <p:cNvSpPr txBox="1"/>
          <p:nvPr/>
        </p:nvSpPr>
        <p:spPr>
          <a:xfrm>
            <a:off x="4229143" y="202471"/>
            <a:ext cx="3733714" cy="83099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4800" dirty="0"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선생님 설명서</a:t>
            </a:r>
          </a:p>
        </p:txBody>
      </p:sp>
    </p:spTree>
    <p:extLst>
      <p:ext uri="{BB962C8B-B14F-4D97-AF65-F5344CB8AC3E}">
        <p14:creationId xmlns:p14="http://schemas.microsoft.com/office/powerpoint/2010/main" val="5966867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사각형: 둥근 모서리 92">
            <a:extLst>
              <a:ext uri="{FF2B5EF4-FFF2-40B4-BE49-F238E27FC236}">
                <a16:creationId xmlns:a16="http://schemas.microsoft.com/office/drawing/2014/main" id="{EEAA1F95-0292-42AC-8412-0037BA70BE7C}"/>
              </a:ext>
            </a:extLst>
          </p:cNvPr>
          <p:cNvSpPr/>
          <p:nvPr/>
        </p:nvSpPr>
        <p:spPr>
          <a:xfrm>
            <a:off x="4553914" y="5448573"/>
            <a:ext cx="4998720" cy="805816"/>
          </a:xfrm>
          <a:custGeom>
            <a:avLst/>
            <a:gdLst>
              <a:gd name="connsiteX0" fmla="*/ 0 w 4998720"/>
              <a:gd name="connsiteY0" fmla="*/ 134305 h 805816"/>
              <a:gd name="connsiteX1" fmla="*/ 134305 w 4998720"/>
              <a:gd name="connsiteY1" fmla="*/ 0 h 805816"/>
              <a:gd name="connsiteX2" fmla="*/ 4864415 w 4998720"/>
              <a:gd name="connsiteY2" fmla="*/ 0 h 805816"/>
              <a:gd name="connsiteX3" fmla="*/ 4998720 w 4998720"/>
              <a:gd name="connsiteY3" fmla="*/ 134305 h 805816"/>
              <a:gd name="connsiteX4" fmla="*/ 4998720 w 4998720"/>
              <a:gd name="connsiteY4" fmla="*/ 671511 h 805816"/>
              <a:gd name="connsiteX5" fmla="*/ 4864415 w 4998720"/>
              <a:gd name="connsiteY5" fmla="*/ 805816 h 805816"/>
              <a:gd name="connsiteX6" fmla="*/ 134305 w 4998720"/>
              <a:gd name="connsiteY6" fmla="*/ 805816 h 805816"/>
              <a:gd name="connsiteX7" fmla="*/ 0 w 4998720"/>
              <a:gd name="connsiteY7" fmla="*/ 671511 h 805816"/>
              <a:gd name="connsiteX8" fmla="*/ 0 w 4998720"/>
              <a:gd name="connsiteY8" fmla="*/ 134305 h 805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98720" h="805816" fill="none" extrusionOk="0">
                <a:moveTo>
                  <a:pt x="0" y="134305"/>
                </a:moveTo>
                <a:cubicBezTo>
                  <a:pt x="-741" y="57528"/>
                  <a:pt x="58510" y="-6468"/>
                  <a:pt x="134305" y="0"/>
                </a:cubicBezTo>
                <a:cubicBezTo>
                  <a:pt x="2336485" y="-86802"/>
                  <a:pt x="4290623" y="166669"/>
                  <a:pt x="4864415" y="0"/>
                </a:cubicBezTo>
                <a:cubicBezTo>
                  <a:pt x="4946727" y="6203"/>
                  <a:pt x="4996492" y="59710"/>
                  <a:pt x="4998720" y="134305"/>
                </a:cubicBezTo>
                <a:cubicBezTo>
                  <a:pt x="5019511" y="250844"/>
                  <a:pt x="4982306" y="579733"/>
                  <a:pt x="4998720" y="671511"/>
                </a:cubicBezTo>
                <a:cubicBezTo>
                  <a:pt x="5006240" y="749990"/>
                  <a:pt x="4950957" y="805190"/>
                  <a:pt x="4864415" y="805816"/>
                </a:cubicBezTo>
                <a:cubicBezTo>
                  <a:pt x="2829647" y="971817"/>
                  <a:pt x="1969998" y="937842"/>
                  <a:pt x="134305" y="805816"/>
                </a:cubicBezTo>
                <a:cubicBezTo>
                  <a:pt x="68857" y="799650"/>
                  <a:pt x="-1444" y="754656"/>
                  <a:pt x="0" y="671511"/>
                </a:cubicBezTo>
                <a:cubicBezTo>
                  <a:pt x="-42982" y="535798"/>
                  <a:pt x="5423" y="372997"/>
                  <a:pt x="0" y="134305"/>
                </a:cubicBezTo>
                <a:close/>
              </a:path>
              <a:path w="4998720" h="805816" stroke="0" extrusionOk="0">
                <a:moveTo>
                  <a:pt x="0" y="134305"/>
                </a:moveTo>
                <a:cubicBezTo>
                  <a:pt x="-2323" y="52251"/>
                  <a:pt x="50951" y="-9388"/>
                  <a:pt x="134305" y="0"/>
                </a:cubicBezTo>
                <a:cubicBezTo>
                  <a:pt x="946566" y="-167848"/>
                  <a:pt x="3243604" y="88650"/>
                  <a:pt x="4864415" y="0"/>
                </a:cubicBezTo>
                <a:cubicBezTo>
                  <a:pt x="4937280" y="-1210"/>
                  <a:pt x="4996635" y="67871"/>
                  <a:pt x="4998720" y="134305"/>
                </a:cubicBezTo>
                <a:cubicBezTo>
                  <a:pt x="4950373" y="300799"/>
                  <a:pt x="4991229" y="481575"/>
                  <a:pt x="4998720" y="671511"/>
                </a:cubicBezTo>
                <a:cubicBezTo>
                  <a:pt x="4991730" y="738996"/>
                  <a:pt x="4944105" y="803471"/>
                  <a:pt x="4864415" y="805816"/>
                </a:cubicBezTo>
                <a:cubicBezTo>
                  <a:pt x="4150403" y="863778"/>
                  <a:pt x="1035153" y="840671"/>
                  <a:pt x="134305" y="805816"/>
                </a:cubicBezTo>
                <a:cubicBezTo>
                  <a:pt x="73470" y="800319"/>
                  <a:pt x="-11410" y="738671"/>
                  <a:pt x="0" y="671511"/>
                </a:cubicBezTo>
                <a:cubicBezTo>
                  <a:pt x="-40195" y="607605"/>
                  <a:pt x="-218" y="355458"/>
                  <a:pt x="0" y="134305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63000"/>
            </a:schemeClr>
          </a:solidFill>
          <a:ln w="28575">
            <a:solidFill>
              <a:schemeClr val="accent4">
                <a:lumMod val="60000"/>
                <a:lumOff val="40000"/>
              </a:schemeClr>
            </a:solidFill>
            <a:extLst>
              <a:ext uri="{C807C97D-BFC1-408E-A445-0C87EB9F89A2}">
                <ask:lineSketchStyleProps xmlns:ask="http://schemas.microsoft.com/office/drawing/2018/sketchyshapes" sd="933759767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000" dirty="0">
                <a:solidFill>
                  <a:schemeClr val="tx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01. </a:t>
            </a:r>
            <a:r>
              <a:rPr lang="ko-KR" altLang="en-US" sz="3000" dirty="0">
                <a:solidFill>
                  <a:schemeClr val="tx1"/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장래 희망의 새로운 모습</a:t>
            </a:r>
          </a:p>
        </p:txBody>
      </p:sp>
      <p:grpSp>
        <p:nvGrpSpPr>
          <p:cNvPr id="94" name="그룹 93">
            <a:extLst>
              <a:ext uri="{FF2B5EF4-FFF2-40B4-BE49-F238E27FC236}">
                <a16:creationId xmlns:a16="http://schemas.microsoft.com/office/drawing/2014/main" id="{8EDB9B20-CAF8-413C-9B49-5DD46C229C63}"/>
              </a:ext>
            </a:extLst>
          </p:cNvPr>
          <p:cNvGrpSpPr/>
          <p:nvPr/>
        </p:nvGrpSpPr>
        <p:grpSpPr>
          <a:xfrm>
            <a:off x="6309864" y="2584028"/>
            <a:ext cx="1209740" cy="802151"/>
            <a:chOff x="5261092" y="2290672"/>
            <a:chExt cx="1355962" cy="899108"/>
          </a:xfrm>
        </p:grpSpPr>
        <p:sp>
          <p:nvSpPr>
            <p:cNvPr id="95" name="말풍선: 타원형 94">
              <a:extLst>
                <a:ext uri="{FF2B5EF4-FFF2-40B4-BE49-F238E27FC236}">
                  <a16:creationId xmlns:a16="http://schemas.microsoft.com/office/drawing/2014/main" id="{5B069BE3-B852-44EF-905C-684CB01E02FF}"/>
                </a:ext>
              </a:extLst>
            </p:cNvPr>
            <p:cNvSpPr/>
            <p:nvPr/>
          </p:nvSpPr>
          <p:spPr>
            <a:xfrm>
              <a:off x="5296071" y="2290673"/>
              <a:ext cx="1320983" cy="899107"/>
            </a:xfrm>
            <a:prstGeom prst="wedgeEllipseCallout">
              <a:avLst>
                <a:gd name="adj1" fmla="val -47466"/>
                <a:gd name="adj2" fmla="val 62109"/>
              </a:avLst>
            </a:prstGeom>
            <a:solidFill>
              <a:schemeClr val="tx1"/>
            </a:solidFill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8604640">
                    <a:custGeom>
                      <a:avLst/>
                      <a:gdLst>
                        <a:gd name="connsiteX0" fmla="*/ -106220 w 1320983"/>
                        <a:gd name="connsiteY0" fmla="*/ 1131805 h 899107"/>
                        <a:gd name="connsiteX1" fmla="*/ 166484 w 1320983"/>
                        <a:gd name="connsiteY1" fmla="*/ 747952 h 899107"/>
                        <a:gd name="connsiteX2" fmla="*/ 360619 w 1320983"/>
                        <a:gd name="connsiteY2" fmla="*/ 49003 h 899107"/>
                        <a:gd name="connsiteX3" fmla="*/ 1054268 w 1320983"/>
                        <a:gd name="connsiteY3" fmla="*/ 88631 h 899107"/>
                        <a:gd name="connsiteX4" fmla="*/ 1060509 w 1320983"/>
                        <a:gd name="connsiteY4" fmla="*/ 807283 h 899107"/>
                        <a:gd name="connsiteX5" fmla="*/ 366687 w 1320983"/>
                        <a:gd name="connsiteY5" fmla="*/ 852182 h 899107"/>
                        <a:gd name="connsiteX6" fmla="*/ -106220 w 1320983"/>
                        <a:gd name="connsiteY6" fmla="*/ 1131805 h 8991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320983" h="899107" fill="none" extrusionOk="0">
                          <a:moveTo>
                            <a:pt x="-106220" y="1131805"/>
                          </a:moveTo>
                          <a:cubicBezTo>
                            <a:pt x="-65757" y="1052786"/>
                            <a:pt x="38252" y="911264"/>
                            <a:pt x="166484" y="747952"/>
                          </a:cubicBezTo>
                          <a:cubicBezTo>
                            <a:pt x="-146429" y="481815"/>
                            <a:pt x="-26350" y="172682"/>
                            <a:pt x="360619" y="49003"/>
                          </a:cubicBezTo>
                          <a:cubicBezTo>
                            <a:pt x="594529" y="-42126"/>
                            <a:pt x="819127" y="-25344"/>
                            <a:pt x="1054268" y="88631"/>
                          </a:cubicBezTo>
                          <a:cubicBezTo>
                            <a:pt x="1364229" y="236766"/>
                            <a:pt x="1409106" y="613145"/>
                            <a:pt x="1060509" y="807283"/>
                          </a:cubicBezTo>
                          <a:cubicBezTo>
                            <a:pt x="816769" y="902274"/>
                            <a:pt x="578492" y="911558"/>
                            <a:pt x="366687" y="852182"/>
                          </a:cubicBezTo>
                          <a:cubicBezTo>
                            <a:pt x="307701" y="869948"/>
                            <a:pt x="60292" y="985745"/>
                            <a:pt x="-106220" y="1131805"/>
                          </a:cubicBezTo>
                          <a:close/>
                        </a:path>
                        <a:path w="1320983" h="899107" stroke="0" extrusionOk="0">
                          <a:moveTo>
                            <a:pt x="-106220" y="1131805"/>
                          </a:moveTo>
                          <a:cubicBezTo>
                            <a:pt x="-5198" y="1060812"/>
                            <a:pt x="53903" y="908969"/>
                            <a:pt x="166484" y="747952"/>
                          </a:cubicBezTo>
                          <a:cubicBezTo>
                            <a:pt x="-114726" y="530906"/>
                            <a:pt x="-18825" y="214483"/>
                            <a:pt x="360619" y="49003"/>
                          </a:cubicBezTo>
                          <a:cubicBezTo>
                            <a:pt x="558376" y="-27133"/>
                            <a:pt x="837368" y="-26054"/>
                            <a:pt x="1054268" y="88631"/>
                          </a:cubicBezTo>
                          <a:cubicBezTo>
                            <a:pt x="1408270" y="254671"/>
                            <a:pt x="1351955" y="609923"/>
                            <a:pt x="1060509" y="807283"/>
                          </a:cubicBezTo>
                          <a:cubicBezTo>
                            <a:pt x="872970" y="934757"/>
                            <a:pt x="594502" y="890022"/>
                            <a:pt x="366687" y="852182"/>
                          </a:cubicBezTo>
                          <a:cubicBezTo>
                            <a:pt x="176032" y="969236"/>
                            <a:pt x="-27545" y="1102265"/>
                            <a:pt x="-106220" y="1131805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96" name="그룹 95">
              <a:extLst>
                <a:ext uri="{FF2B5EF4-FFF2-40B4-BE49-F238E27FC236}">
                  <a16:creationId xmlns:a16="http://schemas.microsoft.com/office/drawing/2014/main" id="{436563F6-B92D-4017-BDFE-E9F89CD98970}"/>
                </a:ext>
              </a:extLst>
            </p:cNvPr>
            <p:cNvGrpSpPr/>
            <p:nvPr/>
          </p:nvGrpSpPr>
          <p:grpSpPr>
            <a:xfrm>
              <a:off x="5261092" y="2290672"/>
              <a:ext cx="1320983" cy="899107"/>
              <a:chOff x="8716686" y="1583914"/>
              <a:chExt cx="1320983" cy="899107"/>
            </a:xfrm>
          </p:grpSpPr>
          <p:sp>
            <p:nvSpPr>
              <p:cNvPr id="97" name="말풍선: 타원형 96">
                <a:extLst>
                  <a:ext uri="{FF2B5EF4-FFF2-40B4-BE49-F238E27FC236}">
                    <a16:creationId xmlns:a16="http://schemas.microsoft.com/office/drawing/2014/main" id="{4C9B1A09-4665-40F8-AC5F-E25E1B621661}"/>
                  </a:ext>
                </a:extLst>
              </p:cNvPr>
              <p:cNvSpPr/>
              <p:nvPr/>
            </p:nvSpPr>
            <p:spPr>
              <a:xfrm>
                <a:off x="8716686" y="1583914"/>
                <a:ext cx="1320983" cy="899107"/>
              </a:xfrm>
              <a:custGeom>
                <a:avLst/>
                <a:gdLst>
                  <a:gd name="connsiteX0" fmla="*/ 88730 w 1320983"/>
                  <a:gd name="connsiteY0" fmla="*/ 970514 h 899107"/>
                  <a:gd name="connsiteX1" fmla="*/ 171507 w 1320983"/>
                  <a:gd name="connsiteY1" fmla="*/ 751761 h 899107"/>
                  <a:gd name="connsiteX2" fmla="*/ 355126 w 1320983"/>
                  <a:gd name="connsiteY2" fmla="*/ 50931 h 899107"/>
                  <a:gd name="connsiteX3" fmla="*/ 1048193 w 1320983"/>
                  <a:gd name="connsiteY3" fmla="*/ 85597 h 899107"/>
                  <a:gd name="connsiteX4" fmla="*/ 1067033 w 1320983"/>
                  <a:gd name="connsiteY4" fmla="*/ 803860 h 899107"/>
                  <a:gd name="connsiteX5" fmla="*/ 373441 w 1320983"/>
                  <a:gd name="connsiteY5" fmla="*/ 854433 h 899107"/>
                  <a:gd name="connsiteX6" fmla="*/ 88730 w 1320983"/>
                  <a:gd name="connsiteY6" fmla="*/ 970514 h 89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20983" h="899107" fill="none" extrusionOk="0">
                    <a:moveTo>
                      <a:pt x="88730" y="970514"/>
                    </a:moveTo>
                    <a:cubicBezTo>
                      <a:pt x="124505" y="886850"/>
                      <a:pt x="130997" y="848076"/>
                      <a:pt x="171507" y="751761"/>
                    </a:cubicBezTo>
                    <a:cubicBezTo>
                      <a:pt x="-149705" y="480014"/>
                      <a:pt x="-31624" y="170863"/>
                      <a:pt x="355126" y="50931"/>
                    </a:cubicBezTo>
                    <a:cubicBezTo>
                      <a:pt x="596013" y="-52571"/>
                      <a:pt x="823391" y="-22411"/>
                      <a:pt x="1048193" y="85597"/>
                    </a:cubicBezTo>
                    <a:cubicBezTo>
                      <a:pt x="1377044" y="242231"/>
                      <a:pt x="1410033" y="586654"/>
                      <a:pt x="1067033" y="803860"/>
                    </a:cubicBezTo>
                    <a:cubicBezTo>
                      <a:pt x="860885" y="907661"/>
                      <a:pt x="574342" y="896462"/>
                      <a:pt x="373441" y="854433"/>
                    </a:cubicBezTo>
                    <a:cubicBezTo>
                      <a:pt x="274225" y="902256"/>
                      <a:pt x="219507" y="893501"/>
                      <a:pt x="88730" y="970514"/>
                    </a:cubicBezTo>
                    <a:close/>
                  </a:path>
                  <a:path w="1320983" h="899107" stroke="0" extrusionOk="0">
                    <a:moveTo>
                      <a:pt x="88730" y="970514"/>
                    </a:moveTo>
                    <a:cubicBezTo>
                      <a:pt x="117356" y="921197"/>
                      <a:pt x="155569" y="818002"/>
                      <a:pt x="171507" y="751761"/>
                    </a:cubicBezTo>
                    <a:cubicBezTo>
                      <a:pt x="-101462" y="543155"/>
                      <a:pt x="-24042" y="213014"/>
                      <a:pt x="355126" y="50931"/>
                    </a:cubicBezTo>
                    <a:cubicBezTo>
                      <a:pt x="548966" y="-26341"/>
                      <a:pt x="812545" y="-41834"/>
                      <a:pt x="1048193" y="85597"/>
                    </a:cubicBezTo>
                    <a:cubicBezTo>
                      <a:pt x="1407686" y="214479"/>
                      <a:pt x="1381982" y="611133"/>
                      <a:pt x="1067033" y="803860"/>
                    </a:cubicBezTo>
                    <a:cubicBezTo>
                      <a:pt x="885033" y="940536"/>
                      <a:pt x="602998" y="887191"/>
                      <a:pt x="373441" y="854433"/>
                    </a:cubicBezTo>
                    <a:cubicBezTo>
                      <a:pt x="322776" y="856680"/>
                      <a:pt x="222538" y="898450"/>
                      <a:pt x="88730" y="970514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8604640">
                      <a:prstGeom prst="wedgeEllipseCallout">
                        <a:avLst>
                          <a:gd name="adj1" fmla="val -43283"/>
                          <a:gd name="adj2" fmla="val 57942"/>
                        </a:avLst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98" name="TextBox 97">
                <a:extLst>
                  <a:ext uri="{FF2B5EF4-FFF2-40B4-BE49-F238E27FC236}">
                    <a16:creationId xmlns:a16="http://schemas.microsoft.com/office/drawing/2014/main" id="{A1832601-8D80-4626-B628-E8A3A165409B}"/>
                  </a:ext>
                </a:extLst>
              </p:cNvPr>
              <p:cNvSpPr txBox="1"/>
              <p:nvPr/>
            </p:nvSpPr>
            <p:spPr>
              <a:xfrm>
                <a:off x="8739796" y="1757476"/>
                <a:ext cx="1090363" cy="523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2800" dirty="0">
                    <a:latin typeface="에스코어 드림 2 ExtraLight" panose="020B0203030302020204" pitchFamily="34" charset="-127"/>
                    <a:ea typeface="에스코어 드림 2 ExtraLight" panose="020B0203030302020204" pitchFamily="34" charset="-127"/>
                    <a:cs typeface="카페24 써라운드 에어 " pitchFamily="2" charset="-127"/>
                  </a:rPr>
                  <a:t>1</a:t>
                </a:r>
                <a:r>
                  <a:rPr lang="ko-KR" altLang="en-US" sz="2800" dirty="0">
                    <a:latin typeface="에스코어 드림 2 ExtraLight" panose="020B0203030302020204" pitchFamily="34" charset="-127"/>
                    <a:ea typeface="에스코어 드림 2 ExtraLight" panose="020B0203030302020204" pitchFamily="34" charset="-127"/>
                    <a:cs typeface="카페24 써라운드 에어 " pitchFamily="2" charset="-127"/>
                  </a:rPr>
                  <a:t>차시</a:t>
                </a:r>
              </a:p>
            </p:txBody>
          </p:sp>
        </p:grp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id="{9046D7AD-FD12-4C4B-B6F1-13BF43B469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532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0DF4A4B-CCB5-44D7-A0A1-FDE7C1498FD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그림 3" descr="텍스트이(가) 표시된 사진&#10;&#10;자동 생성된 설명">
            <a:extLst>
              <a:ext uri="{FF2B5EF4-FFF2-40B4-BE49-F238E27FC236}">
                <a16:creationId xmlns:a16="http://schemas.microsoft.com/office/drawing/2014/main" id="{11036369-E136-4D88-A89B-588304169AF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97"/>
          <a:stretch/>
        </p:blipFill>
        <p:spPr>
          <a:xfrm>
            <a:off x="755058" y="927100"/>
            <a:ext cx="5068408" cy="5740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말풍선: 타원형 7">
            <a:extLst>
              <a:ext uri="{FF2B5EF4-FFF2-40B4-BE49-F238E27FC236}">
                <a16:creationId xmlns:a16="http://schemas.microsoft.com/office/drawing/2014/main" id="{3C6EFD51-15AA-42D0-A735-005554C34EAC}"/>
              </a:ext>
            </a:extLst>
          </p:cNvPr>
          <p:cNvSpPr/>
          <p:nvPr/>
        </p:nvSpPr>
        <p:spPr>
          <a:xfrm>
            <a:off x="6489700" y="939800"/>
            <a:ext cx="5181600" cy="4267200"/>
          </a:xfrm>
          <a:custGeom>
            <a:avLst/>
            <a:gdLst>
              <a:gd name="connsiteX0" fmla="*/ -454634 w 5181600"/>
              <a:gd name="connsiteY0" fmla="*/ 3997342 h 4267200"/>
              <a:gd name="connsiteX1" fmla="*/ -99988 w 5181600"/>
              <a:gd name="connsiteY1" fmla="*/ 3526701 h 4267200"/>
              <a:gd name="connsiteX2" fmla="*/ 254659 w 5181600"/>
              <a:gd name="connsiteY2" fmla="*/ 3056059 h 4267200"/>
              <a:gd name="connsiteX3" fmla="*/ 1600260 w 5181600"/>
              <a:gd name="connsiteY3" fmla="*/ 162099 h 4267200"/>
              <a:gd name="connsiteX4" fmla="*/ 4660412 w 5181600"/>
              <a:gd name="connsiteY4" fmla="*/ 850121 h 4267200"/>
              <a:gd name="connsiteX5" fmla="*/ 3954555 w 5181600"/>
              <a:gd name="connsiteY5" fmla="*/ 3947687 h 4267200"/>
              <a:gd name="connsiteX6" fmla="*/ 844375 w 5181600"/>
              <a:gd name="connsiteY6" fmla="*/ 3709587 h 4267200"/>
              <a:gd name="connsiteX7" fmla="*/ 385392 w 5181600"/>
              <a:gd name="connsiteY7" fmla="*/ 3811260 h 4267200"/>
              <a:gd name="connsiteX8" fmla="*/ -47611 w 5181600"/>
              <a:gd name="connsiteY8" fmla="*/ 3907179 h 4267200"/>
              <a:gd name="connsiteX9" fmla="*/ -454634 w 5181600"/>
              <a:gd name="connsiteY9" fmla="*/ 3997342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81600" h="4267200" fill="none" extrusionOk="0">
                <a:moveTo>
                  <a:pt x="-454634" y="3997342"/>
                </a:moveTo>
                <a:cubicBezTo>
                  <a:pt x="-368124" y="3873721"/>
                  <a:pt x="-220876" y="3689510"/>
                  <a:pt x="-99988" y="3526701"/>
                </a:cubicBezTo>
                <a:cubicBezTo>
                  <a:pt x="20900" y="3363892"/>
                  <a:pt x="158369" y="3290776"/>
                  <a:pt x="254659" y="3056059"/>
                </a:cubicBezTo>
                <a:cubicBezTo>
                  <a:pt x="-739823" y="2182679"/>
                  <a:pt x="79973" y="503236"/>
                  <a:pt x="1600260" y="162099"/>
                </a:cubicBezTo>
                <a:cubicBezTo>
                  <a:pt x="2760561" y="-265143"/>
                  <a:pt x="3984843" y="174670"/>
                  <a:pt x="4660412" y="850121"/>
                </a:cubicBezTo>
                <a:cubicBezTo>
                  <a:pt x="5925677" y="1771001"/>
                  <a:pt x="5220755" y="3005156"/>
                  <a:pt x="3954555" y="3947687"/>
                </a:cubicBezTo>
                <a:cubicBezTo>
                  <a:pt x="3059392" y="4410084"/>
                  <a:pt x="1813469" y="4407596"/>
                  <a:pt x="844375" y="3709587"/>
                </a:cubicBezTo>
                <a:cubicBezTo>
                  <a:pt x="637627" y="3769273"/>
                  <a:pt x="517521" y="3759763"/>
                  <a:pt x="385392" y="3811260"/>
                </a:cubicBezTo>
                <a:cubicBezTo>
                  <a:pt x="253263" y="3862758"/>
                  <a:pt x="138876" y="3834764"/>
                  <a:pt x="-47611" y="3907179"/>
                </a:cubicBezTo>
                <a:cubicBezTo>
                  <a:pt x="-234098" y="3979594"/>
                  <a:pt x="-266228" y="3911111"/>
                  <a:pt x="-454634" y="3997342"/>
                </a:cubicBezTo>
                <a:close/>
              </a:path>
              <a:path w="5181600" h="4267200" stroke="0" extrusionOk="0">
                <a:moveTo>
                  <a:pt x="-454634" y="3997342"/>
                </a:moveTo>
                <a:cubicBezTo>
                  <a:pt x="-403892" y="3843367"/>
                  <a:pt x="-205438" y="3734212"/>
                  <a:pt x="-114173" y="3545526"/>
                </a:cubicBezTo>
                <a:cubicBezTo>
                  <a:pt x="-22908" y="3356840"/>
                  <a:pt x="140033" y="3235231"/>
                  <a:pt x="254659" y="3056059"/>
                </a:cubicBezTo>
                <a:cubicBezTo>
                  <a:pt x="-305964" y="1786580"/>
                  <a:pt x="200983" y="669561"/>
                  <a:pt x="1600260" y="162099"/>
                </a:cubicBezTo>
                <a:cubicBezTo>
                  <a:pt x="2762949" y="-357803"/>
                  <a:pt x="4030985" y="-165540"/>
                  <a:pt x="4660412" y="850121"/>
                </a:cubicBezTo>
                <a:cubicBezTo>
                  <a:pt x="5760054" y="2147285"/>
                  <a:pt x="5473704" y="3178884"/>
                  <a:pt x="3954555" y="3947687"/>
                </a:cubicBezTo>
                <a:cubicBezTo>
                  <a:pt x="3086704" y="4546716"/>
                  <a:pt x="1742128" y="4338670"/>
                  <a:pt x="844375" y="3709587"/>
                </a:cubicBezTo>
                <a:cubicBezTo>
                  <a:pt x="737464" y="3776813"/>
                  <a:pt x="516946" y="3780633"/>
                  <a:pt x="424362" y="3802628"/>
                </a:cubicBezTo>
                <a:cubicBezTo>
                  <a:pt x="331778" y="3824623"/>
                  <a:pt x="117312" y="3822595"/>
                  <a:pt x="30329" y="3889913"/>
                </a:cubicBezTo>
                <a:cubicBezTo>
                  <a:pt x="-56653" y="3957231"/>
                  <a:pt x="-254177" y="3913544"/>
                  <a:pt x="-454634" y="3997342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bg2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4213513690">
                  <a:prstGeom prst="wedgeEllipseCallout">
                    <a:avLst>
                      <a:gd name="adj1" fmla="val -58774"/>
                      <a:gd name="adj2" fmla="val 43676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A016D95-FEB5-4E47-AFF8-95A076E1DEC8}"/>
              </a:ext>
            </a:extLst>
          </p:cNvPr>
          <p:cNvSpPr txBox="1"/>
          <p:nvPr/>
        </p:nvSpPr>
        <p:spPr>
          <a:xfrm>
            <a:off x="7155934" y="1676400"/>
            <a:ext cx="3849132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5400" dirty="0"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여러분의 </a:t>
            </a:r>
            <a:endParaRPr lang="en-US" altLang="ko-KR" sz="5400" dirty="0">
              <a:latin typeface="이사만루체 Medium" panose="00000600000000000000" pitchFamily="2" charset="-127"/>
              <a:ea typeface="이사만루체 Medium" panose="00000600000000000000" pitchFamily="2" charset="-127"/>
            </a:endParaRPr>
          </a:p>
          <a:p>
            <a:pPr algn="ctr"/>
            <a:r>
              <a:rPr lang="ko-KR" altLang="en-US" sz="5400" dirty="0"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장래 희망은</a:t>
            </a:r>
            <a:endParaRPr lang="en-US" altLang="ko-KR" sz="5400" dirty="0">
              <a:latin typeface="이사만루체 Medium" panose="00000600000000000000" pitchFamily="2" charset="-127"/>
              <a:ea typeface="이사만루체 Medium" panose="00000600000000000000" pitchFamily="2" charset="-127"/>
            </a:endParaRPr>
          </a:p>
          <a:p>
            <a:pPr algn="ctr"/>
            <a:r>
              <a:rPr lang="ko-KR" altLang="en-US" sz="5400" dirty="0"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무엇인가요</a:t>
            </a:r>
            <a:r>
              <a:rPr lang="en-US" altLang="ko-KR" sz="5400" dirty="0">
                <a:latin typeface="이사만루체 Medium" panose="00000600000000000000" pitchFamily="2" charset="-127"/>
                <a:ea typeface="이사만루체 Medium" panose="00000600000000000000" pitchFamily="2" charset="-127"/>
              </a:rPr>
              <a:t>?</a:t>
            </a:r>
            <a:endParaRPr lang="ko-KR" altLang="en-US" sz="5400" dirty="0">
              <a:latin typeface="이사만루체 Medium" panose="00000600000000000000" pitchFamily="2" charset="-127"/>
              <a:ea typeface="이사만루체 Medium" panose="000006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03700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9BBFC176-CAE7-40F5-ADA4-FB5F542ABD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말풍선: 타원형 21">
            <a:extLst>
              <a:ext uri="{FF2B5EF4-FFF2-40B4-BE49-F238E27FC236}">
                <a16:creationId xmlns:a16="http://schemas.microsoft.com/office/drawing/2014/main" id="{F206186B-DE7A-4926-9A70-7F32AD4D5DA9}"/>
              </a:ext>
            </a:extLst>
          </p:cNvPr>
          <p:cNvSpPr/>
          <p:nvPr/>
        </p:nvSpPr>
        <p:spPr>
          <a:xfrm>
            <a:off x="6489700" y="939800"/>
            <a:ext cx="5181600" cy="4267200"/>
          </a:xfrm>
          <a:custGeom>
            <a:avLst/>
            <a:gdLst>
              <a:gd name="connsiteX0" fmla="*/ -454634 w 5181600"/>
              <a:gd name="connsiteY0" fmla="*/ 3997342 h 4267200"/>
              <a:gd name="connsiteX1" fmla="*/ -99988 w 5181600"/>
              <a:gd name="connsiteY1" fmla="*/ 3526701 h 4267200"/>
              <a:gd name="connsiteX2" fmla="*/ 254659 w 5181600"/>
              <a:gd name="connsiteY2" fmla="*/ 3056059 h 4267200"/>
              <a:gd name="connsiteX3" fmla="*/ 1600260 w 5181600"/>
              <a:gd name="connsiteY3" fmla="*/ 162099 h 4267200"/>
              <a:gd name="connsiteX4" fmla="*/ 4660412 w 5181600"/>
              <a:gd name="connsiteY4" fmla="*/ 850121 h 4267200"/>
              <a:gd name="connsiteX5" fmla="*/ 3954555 w 5181600"/>
              <a:gd name="connsiteY5" fmla="*/ 3947687 h 4267200"/>
              <a:gd name="connsiteX6" fmla="*/ 844375 w 5181600"/>
              <a:gd name="connsiteY6" fmla="*/ 3709587 h 4267200"/>
              <a:gd name="connsiteX7" fmla="*/ 385392 w 5181600"/>
              <a:gd name="connsiteY7" fmla="*/ 3811260 h 4267200"/>
              <a:gd name="connsiteX8" fmla="*/ -47611 w 5181600"/>
              <a:gd name="connsiteY8" fmla="*/ 3907179 h 4267200"/>
              <a:gd name="connsiteX9" fmla="*/ -454634 w 5181600"/>
              <a:gd name="connsiteY9" fmla="*/ 3997342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81600" h="4267200" fill="none" extrusionOk="0">
                <a:moveTo>
                  <a:pt x="-454634" y="3997342"/>
                </a:moveTo>
                <a:cubicBezTo>
                  <a:pt x="-368124" y="3873721"/>
                  <a:pt x="-220876" y="3689510"/>
                  <a:pt x="-99988" y="3526701"/>
                </a:cubicBezTo>
                <a:cubicBezTo>
                  <a:pt x="20900" y="3363892"/>
                  <a:pt x="158369" y="3290776"/>
                  <a:pt x="254659" y="3056059"/>
                </a:cubicBezTo>
                <a:cubicBezTo>
                  <a:pt x="-739823" y="2182679"/>
                  <a:pt x="79973" y="503236"/>
                  <a:pt x="1600260" y="162099"/>
                </a:cubicBezTo>
                <a:cubicBezTo>
                  <a:pt x="2760561" y="-265143"/>
                  <a:pt x="3984843" y="174670"/>
                  <a:pt x="4660412" y="850121"/>
                </a:cubicBezTo>
                <a:cubicBezTo>
                  <a:pt x="5925677" y="1771001"/>
                  <a:pt x="5220755" y="3005156"/>
                  <a:pt x="3954555" y="3947687"/>
                </a:cubicBezTo>
                <a:cubicBezTo>
                  <a:pt x="3059392" y="4410084"/>
                  <a:pt x="1813469" y="4407596"/>
                  <a:pt x="844375" y="3709587"/>
                </a:cubicBezTo>
                <a:cubicBezTo>
                  <a:pt x="637627" y="3769273"/>
                  <a:pt x="517521" y="3759763"/>
                  <a:pt x="385392" y="3811260"/>
                </a:cubicBezTo>
                <a:cubicBezTo>
                  <a:pt x="253263" y="3862758"/>
                  <a:pt x="138876" y="3834764"/>
                  <a:pt x="-47611" y="3907179"/>
                </a:cubicBezTo>
                <a:cubicBezTo>
                  <a:pt x="-234098" y="3979594"/>
                  <a:pt x="-266228" y="3911111"/>
                  <a:pt x="-454634" y="3997342"/>
                </a:cubicBezTo>
                <a:close/>
              </a:path>
              <a:path w="5181600" h="4267200" stroke="0" extrusionOk="0">
                <a:moveTo>
                  <a:pt x="-454634" y="3997342"/>
                </a:moveTo>
                <a:cubicBezTo>
                  <a:pt x="-403892" y="3843367"/>
                  <a:pt x="-205438" y="3734212"/>
                  <a:pt x="-114173" y="3545526"/>
                </a:cubicBezTo>
                <a:cubicBezTo>
                  <a:pt x="-22908" y="3356840"/>
                  <a:pt x="140033" y="3235231"/>
                  <a:pt x="254659" y="3056059"/>
                </a:cubicBezTo>
                <a:cubicBezTo>
                  <a:pt x="-305964" y="1786580"/>
                  <a:pt x="200983" y="669561"/>
                  <a:pt x="1600260" y="162099"/>
                </a:cubicBezTo>
                <a:cubicBezTo>
                  <a:pt x="2762949" y="-357803"/>
                  <a:pt x="4030985" y="-165540"/>
                  <a:pt x="4660412" y="850121"/>
                </a:cubicBezTo>
                <a:cubicBezTo>
                  <a:pt x="5760054" y="2147285"/>
                  <a:pt x="5473704" y="3178884"/>
                  <a:pt x="3954555" y="3947687"/>
                </a:cubicBezTo>
                <a:cubicBezTo>
                  <a:pt x="3086704" y="4546716"/>
                  <a:pt x="1742128" y="4338670"/>
                  <a:pt x="844375" y="3709587"/>
                </a:cubicBezTo>
                <a:cubicBezTo>
                  <a:pt x="737464" y="3776813"/>
                  <a:pt x="516946" y="3780633"/>
                  <a:pt x="424362" y="3802628"/>
                </a:cubicBezTo>
                <a:cubicBezTo>
                  <a:pt x="331778" y="3824623"/>
                  <a:pt x="117312" y="3822595"/>
                  <a:pt x="30329" y="3889913"/>
                </a:cubicBezTo>
                <a:cubicBezTo>
                  <a:pt x="-56653" y="3957231"/>
                  <a:pt x="-254177" y="3913544"/>
                  <a:pt x="-454634" y="3997342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bg2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4213513690">
                  <a:prstGeom prst="wedgeEllipseCallout">
                    <a:avLst>
                      <a:gd name="adj1" fmla="val -58774"/>
                      <a:gd name="adj2" fmla="val 43676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" name="그림 19" descr="텍스트이(가) 표시된 사진&#10;&#10;자동 생성된 설명">
            <a:extLst>
              <a:ext uri="{FF2B5EF4-FFF2-40B4-BE49-F238E27FC236}">
                <a16:creationId xmlns:a16="http://schemas.microsoft.com/office/drawing/2014/main" id="{94492EAF-50DC-47D8-AA09-C324C53A67D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97"/>
          <a:stretch/>
        </p:blipFill>
        <p:spPr>
          <a:xfrm>
            <a:off x="755058" y="927100"/>
            <a:ext cx="5068408" cy="5740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A016D95-FEB5-4E47-AFF8-95A076E1DEC8}"/>
              </a:ext>
            </a:extLst>
          </p:cNvPr>
          <p:cNvSpPr txBox="1"/>
          <p:nvPr/>
        </p:nvSpPr>
        <p:spPr>
          <a:xfrm>
            <a:off x="7481416" y="1517422"/>
            <a:ext cx="151515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0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선생님</a:t>
            </a:r>
            <a:r>
              <a:rPr lang="en-US" altLang="ko-KR" sz="30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?</a:t>
            </a:r>
            <a:endParaRPr lang="ko-KR" altLang="en-US" sz="30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0A4412C-4D12-4721-BADC-518324D55389}"/>
              </a:ext>
            </a:extLst>
          </p:cNvPr>
          <p:cNvSpPr txBox="1"/>
          <p:nvPr/>
        </p:nvSpPr>
        <p:spPr>
          <a:xfrm>
            <a:off x="8975594" y="1100243"/>
            <a:ext cx="114165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0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의사</a:t>
            </a:r>
            <a:r>
              <a:rPr lang="en-US" altLang="ko-KR" sz="30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?</a:t>
            </a:r>
            <a:endParaRPr lang="ko-KR" altLang="en-US" sz="30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9A56478-D381-41C4-92E4-177A2F4B3E4D}"/>
              </a:ext>
            </a:extLst>
          </p:cNvPr>
          <p:cNvSpPr txBox="1"/>
          <p:nvPr/>
        </p:nvSpPr>
        <p:spPr>
          <a:xfrm>
            <a:off x="6928083" y="2252245"/>
            <a:ext cx="151035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0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간호사</a:t>
            </a:r>
            <a:r>
              <a:rPr lang="en-US" altLang="ko-KR" sz="30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?</a:t>
            </a:r>
            <a:endParaRPr lang="ko-KR" altLang="en-US" sz="30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3885CB-8941-423F-A126-DDAD49F2DD6B}"/>
              </a:ext>
            </a:extLst>
          </p:cNvPr>
          <p:cNvSpPr txBox="1"/>
          <p:nvPr/>
        </p:nvSpPr>
        <p:spPr>
          <a:xfrm>
            <a:off x="8482966" y="2270495"/>
            <a:ext cx="205537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0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소설 작가</a:t>
            </a:r>
            <a:r>
              <a:rPr lang="en-US" altLang="ko-KR" sz="30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?</a:t>
            </a:r>
            <a:endParaRPr lang="ko-KR" altLang="en-US" sz="30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008A9AE-4FA4-4454-ACA2-2BF54D27C6ED}"/>
              </a:ext>
            </a:extLst>
          </p:cNvPr>
          <p:cNvSpPr txBox="1"/>
          <p:nvPr/>
        </p:nvSpPr>
        <p:spPr>
          <a:xfrm>
            <a:off x="6557833" y="3039257"/>
            <a:ext cx="151035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0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변호사</a:t>
            </a:r>
            <a:r>
              <a:rPr lang="en-US" altLang="ko-KR" sz="30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?</a:t>
            </a:r>
            <a:endParaRPr lang="ko-KR" altLang="en-US" sz="30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6F26D65-F3AB-4AFE-9656-83DA971AA585}"/>
              </a:ext>
            </a:extLst>
          </p:cNvPr>
          <p:cNvSpPr txBox="1"/>
          <p:nvPr/>
        </p:nvSpPr>
        <p:spPr>
          <a:xfrm>
            <a:off x="9932596" y="1685369"/>
            <a:ext cx="114165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0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가수</a:t>
            </a:r>
            <a:r>
              <a:rPr lang="en-US" altLang="ko-KR" sz="30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?</a:t>
            </a:r>
            <a:endParaRPr lang="ko-KR" altLang="en-US" sz="30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0A2A0A2-2723-4929-8D2C-F0DCE6621538}"/>
              </a:ext>
            </a:extLst>
          </p:cNvPr>
          <p:cNvSpPr txBox="1"/>
          <p:nvPr/>
        </p:nvSpPr>
        <p:spPr>
          <a:xfrm>
            <a:off x="7243976" y="3770036"/>
            <a:ext cx="151035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0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요리사</a:t>
            </a:r>
            <a:r>
              <a:rPr lang="en-US" altLang="ko-KR" sz="30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?</a:t>
            </a:r>
            <a:endParaRPr lang="ko-KR" altLang="en-US" sz="30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32881D1-4294-42D7-9225-A623F3D5B025}"/>
              </a:ext>
            </a:extLst>
          </p:cNvPr>
          <p:cNvSpPr txBox="1"/>
          <p:nvPr/>
        </p:nvSpPr>
        <p:spPr>
          <a:xfrm>
            <a:off x="9236146" y="3831356"/>
            <a:ext cx="187904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0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영화배우</a:t>
            </a:r>
            <a:r>
              <a:rPr lang="en-US" altLang="ko-KR" sz="30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?</a:t>
            </a:r>
            <a:endParaRPr lang="ko-KR" altLang="en-US" sz="30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50E36B8-D01E-48A1-9833-4ADED45B4AE7}"/>
              </a:ext>
            </a:extLst>
          </p:cNvPr>
          <p:cNvSpPr txBox="1"/>
          <p:nvPr/>
        </p:nvSpPr>
        <p:spPr>
          <a:xfrm>
            <a:off x="10489906" y="2385507"/>
            <a:ext cx="114165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0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경찰</a:t>
            </a:r>
            <a:r>
              <a:rPr lang="en-US" altLang="ko-KR" sz="30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?</a:t>
            </a:r>
            <a:endParaRPr lang="ko-KR" altLang="en-US" sz="30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B8CF1EC-EEEE-4174-BF3F-4F4602A2667D}"/>
              </a:ext>
            </a:extLst>
          </p:cNvPr>
          <p:cNvSpPr txBox="1"/>
          <p:nvPr/>
        </p:nvSpPr>
        <p:spPr>
          <a:xfrm>
            <a:off x="8571131" y="3122584"/>
            <a:ext cx="272702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0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패션 디자이너</a:t>
            </a:r>
            <a:r>
              <a:rPr lang="en-US" altLang="ko-KR" sz="30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?</a:t>
            </a:r>
            <a:endParaRPr lang="ko-KR" altLang="en-US" sz="30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0FFCA59-5108-488C-9CD6-72EF93D6625A}"/>
              </a:ext>
            </a:extLst>
          </p:cNvPr>
          <p:cNvSpPr txBox="1"/>
          <p:nvPr/>
        </p:nvSpPr>
        <p:spPr>
          <a:xfrm>
            <a:off x="8275199" y="4467837"/>
            <a:ext cx="151035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0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소방관</a:t>
            </a:r>
            <a:r>
              <a:rPr lang="en-US" altLang="ko-KR" sz="30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?</a:t>
            </a:r>
            <a:endParaRPr lang="ko-KR" altLang="en-US" sz="30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44189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  <p:bldP spid="6" grpId="0"/>
      <p:bldP spid="7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, 장난감이(가) 표시된 사진&#10;&#10;자동 생성된 설명">
            <a:extLst>
              <a:ext uri="{FF2B5EF4-FFF2-40B4-BE49-F238E27FC236}">
                <a16:creationId xmlns:a16="http://schemas.microsoft.com/office/drawing/2014/main" id="{D35EF917-5CDB-4121-9256-13A52BC5611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974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2032</TotalTime>
  <Words>956</Words>
  <Application>Microsoft Office PowerPoint</Application>
  <PresentationFormat>와이드스크린</PresentationFormat>
  <Paragraphs>179</Paragraphs>
  <Slides>32</Slides>
  <Notes>9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32</vt:i4>
      </vt:variant>
    </vt:vector>
  </HeadingPairs>
  <TitlesOfParts>
    <vt:vector size="42" baseType="lpstr">
      <vt:lpstr>이사만루체 Light</vt:lpstr>
      <vt:lpstr>이사만루체 Medium</vt:lpstr>
      <vt:lpstr>맑은 고딕</vt:lpstr>
      <vt:lpstr>Wingdings</vt:lpstr>
      <vt:lpstr>Arial</vt:lpstr>
      <vt:lpstr>Roboto</vt:lpstr>
      <vt:lpstr>굴림</vt:lpstr>
      <vt:lpstr>이사만루체 Bold</vt:lpstr>
      <vt:lpstr>에스코어 드림 2 ExtraLight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이지연</dc:creator>
  <cp:lastModifiedBy>이지연</cp:lastModifiedBy>
  <cp:revision>286</cp:revision>
  <dcterms:created xsi:type="dcterms:W3CDTF">2021-08-20T05:38:44Z</dcterms:created>
  <dcterms:modified xsi:type="dcterms:W3CDTF">2021-09-02T09:27:26Z</dcterms:modified>
</cp:coreProperties>
</file>